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8" r:id="rId2"/>
    <p:sldId id="289" r:id="rId3"/>
    <p:sldId id="264" r:id="rId4"/>
    <p:sldId id="294" r:id="rId5"/>
    <p:sldId id="295" r:id="rId6"/>
    <p:sldId id="319" r:id="rId7"/>
    <p:sldId id="297" r:id="rId8"/>
    <p:sldId id="320" r:id="rId9"/>
    <p:sldId id="298" r:id="rId10"/>
    <p:sldId id="301" r:id="rId11"/>
    <p:sldId id="313" r:id="rId12"/>
    <p:sldId id="307" r:id="rId13"/>
    <p:sldId id="314" r:id="rId14"/>
    <p:sldId id="326" r:id="rId15"/>
    <p:sldId id="308" r:id="rId16"/>
    <p:sldId id="315" r:id="rId17"/>
    <p:sldId id="316" r:id="rId18"/>
    <p:sldId id="317" r:id="rId19"/>
    <p:sldId id="318" r:id="rId20"/>
    <p:sldId id="327" r:id="rId21"/>
    <p:sldId id="328" r:id="rId22"/>
    <p:sldId id="321" r:id="rId23"/>
    <p:sldId id="322" r:id="rId24"/>
    <p:sldId id="324" r:id="rId25"/>
    <p:sldId id="323" r:id="rId26"/>
    <p:sldId id="329" r:id="rId27"/>
    <p:sldId id="325" r:id="rId28"/>
    <p:sldId id="306" r:id="rId29"/>
  </p:sldIdLst>
  <p:sldSz cx="12192000" cy="6858000"/>
  <p:notesSz cx="6858000" cy="9144000"/>
  <p:defaultTextStyle>
    <a:defPPr>
      <a:defRPr lang="zh-CN"/>
    </a:defPPr>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ea typeface="宋体" panose="02010600030101010101" pitchFamily="2" charset="-122"/>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AA9D"/>
    <a:srgbClr val="23AD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02" autoAdjust="0"/>
    <p:restoredTop sz="94624" autoAdjust="0"/>
  </p:normalViewPr>
  <p:slideViewPr>
    <p:cSldViewPr snapToGrid="0">
      <p:cViewPr>
        <p:scale>
          <a:sx n="75" d="100"/>
          <a:sy n="75" d="100"/>
        </p:scale>
        <p:origin x="-1152" y="-25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FB6D63-6C97-44CD-877A-BAF84032FE6D}" type="doc">
      <dgm:prSet loTypeId="urn:microsoft.com/office/officeart/2005/8/layout/vList3#1" loCatId="list" qsTypeId="urn:microsoft.com/office/officeart/2005/8/quickstyle/simple1" qsCatId="simple" csTypeId="urn:microsoft.com/office/officeart/2005/8/colors/accent3_4" csCatId="accent3" phldr="1"/>
      <dgm:spPr/>
    </dgm:pt>
    <dgm:pt modelId="{FBD1F960-C8AA-474B-86DB-86480664AD61}">
      <dgm:prSet phldrT="[Text]" custT="1"/>
      <dgm:spPr/>
      <dgm:t>
        <a:bodyPr/>
        <a:lstStyle/>
        <a:p>
          <a:r>
            <a:rPr lang="en-IN" sz="2000" dirty="0" smtClean="0"/>
            <a:t>Classify the eyes and mouth into either open or closed.</a:t>
          </a:r>
          <a:endParaRPr lang="en-IN" sz="2000" dirty="0"/>
        </a:p>
      </dgm:t>
    </dgm:pt>
    <dgm:pt modelId="{04C7DCD1-364D-4CB8-A5CA-FF15973513C9}" type="parTrans" cxnId="{0EF0176E-4AA7-4692-83A6-3AEB483DD09A}">
      <dgm:prSet/>
      <dgm:spPr/>
      <dgm:t>
        <a:bodyPr/>
        <a:lstStyle/>
        <a:p>
          <a:endParaRPr lang="en-IN"/>
        </a:p>
      </dgm:t>
    </dgm:pt>
    <dgm:pt modelId="{95F99A13-6657-4CCD-92D6-A2AE228E80A6}" type="sibTrans" cxnId="{0EF0176E-4AA7-4692-83A6-3AEB483DD09A}">
      <dgm:prSet/>
      <dgm:spPr/>
      <dgm:t>
        <a:bodyPr/>
        <a:lstStyle/>
        <a:p>
          <a:endParaRPr lang="en-IN"/>
        </a:p>
      </dgm:t>
    </dgm:pt>
    <dgm:pt modelId="{C3DA6F3E-5E15-4718-BA51-42DDE7CE319D}">
      <dgm:prSet phldrT="[Text]"/>
      <dgm:spPr/>
      <dgm:t>
        <a:bodyPr/>
        <a:lstStyle/>
        <a:p>
          <a:r>
            <a:rPr lang="en-IN" dirty="0" smtClean="0"/>
            <a:t>The time duration of the eyes  closed and mouth open is calculated to predict the drowsiness of the driver.</a:t>
          </a:r>
          <a:endParaRPr lang="en-IN" dirty="0"/>
        </a:p>
      </dgm:t>
    </dgm:pt>
    <dgm:pt modelId="{D45A1034-94B1-44D0-B4EE-722980F21621}" type="parTrans" cxnId="{EC30EE65-5AF1-4C01-8BB6-95C876C3FF4D}">
      <dgm:prSet/>
      <dgm:spPr/>
      <dgm:t>
        <a:bodyPr/>
        <a:lstStyle/>
        <a:p>
          <a:endParaRPr lang="en-IN"/>
        </a:p>
      </dgm:t>
    </dgm:pt>
    <dgm:pt modelId="{7DEA5C46-C207-4AA8-9B5C-0C3D78447AFC}" type="sibTrans" cxnId="{EC30EE65-5AF1-4C01-8BB6-95C876C3FF4D}">
      <dgm:prSet/>
      <dgm:spPr/>
      <dgm:t>
        <a:bodyPr/>
        <a:lstStyle/>
        <a:p>
          <a:endParaRPr lang="en-IN"/>
        </a:p>
      </dgm:t>
    </dgm:pt>
    <dgm:pt modelId="{360355FD-15D2-4D6B-92E9-5D47534DB0B2}">
      <dgm:prSet phldrT="[Text]" custT="1"/>
      <dgm:spPr/>
      <dgm:t>
        <a:bodyPr/>
        <a:lstStyle/>
        <a:p>
          <a:r>
            <a:rPr lang="en-IN" sz="2000" dirty="0" smtClean="0"/>
            <a:t>Based on result, alert will be given </a:t>
          </a:r>
          <a:endParaRPr lang="en-IN" sz="2000" dirty="0"/>
        </a:p>
      </dgm:t>
    </dgm:pt>
    <dgm:pt modelId="{3F6967DD-70FF-4110-A12D-CE94023FD9BE}" type="parTrans" cxnId="{D5955771-2F94-467E-B7BF-55A39EB0F355}">
      <dgm:prSet/>
      <dgm:spPr/>
      <dgm:t>
        <a:bodyPr/>
        <a:lstStyle/>
        <a:p>
          <a:endParaRPr lang="en-IN"/>
        </a:p>
      </dgm:t>
    </dgm:pt>
    <dgm:pt modelId="{80C1D972-A236-4EF4-95C8-F1AB2BE8E952}" type="sibTrans" cxnId="{D5955771-2F94-467E-B7BF-55A39EB0F355}">
      <dgm:prSet/>
      <dgm:spPr/>
      <dgm:t>
        <a:bodyPr/>
        <a:lstStyle/>
        <a:p>
          <a:endParaRPr lang="en-IN"/>
        </a:p>
      </dgm:t>
    </dgm:pt>
    <dgm:pt modelId="{7B1AF92F-72C6-4BE3-89B2-7ADA2A266E62}" type="pres">
      <dgm:prSet presAssocID="{A7FB6D63-6C97-44CD-877A-BAF84032FE6D}" presName="linearFlow" presStyleCnt="0">
        <dgm:presLayoutVars>
          <dgm:dir val="rev"/>
          <dgm:resizeHandles val="exact"/>
        </dgm:presLayoutVars>
      </dgm:prSet>
      <dgm:spPr/>
    </dgm:pt>
    <dgm:pt modelId="{241B0C22-1DEE-4D07-8D5A-53968B51B1AC}" type="pres">
      <dgm:prSet presAssocID="{FBD1F960-C8AA-474B-86DB-86480664AD61}" presName="composite" presStyleCnt="0"/>
      <dgm:spPr/>
    </dgm:pt>
    <dgm:pt modelId="{9D180860-E64D-4B59-8F44-1B594AD12CD4}" type="pres">
      <dgm:prSet presAssocID="{FBD1F960-C8AA-474B-86DB-86480664AD61}" presName="imgShp" presStyleLbl="fgImgPlace1" presStyleIdx="0" presStyleCnt="3"/>
      <dgm:spPr>
        <a:blipFill rotWithShape="0">
          <a:blip xmlns:r="http://schemas.openxmlformats.org/officeDocument/2006/relationships" r:embed="rId1"/>
          <a:stretch>
            <a:fillRect/>
          </a:stretch>
        </a:blipFill>
      </dgm:spPr>
    </dgm:pt>
    <dgm:pt modelId="{ADE1163E-5B65-45BA-8009-DE4DAA600474}" type="pres">
      <dgm:prSet presAssocID="{FBD1F960-C8AA-474B-86DB-86480664AD61}" presName="txShp" presStyleLbl="node1" presStyleIdx="0" presStyleCnt="3">
        <dgm:presLayoutVars>
          <dgm:bulletEnabled val="1"/>
        </dgm:presLayoutVars>
      </dgm:prSet>
      <dgm:spPr/>
      <dgm:t>
        <a:bodyPr/>
        <a:lstStyle/>
        <a:p>
          <a:endParaRPr lang="en-IN"/>
        </a:p>
      </dgm:t>
    </dgm:pt>
    <dgm:pt modelId="{4EC3EE77-FCF4-46B7-802E-65B399649C51}" type="pres">
      <dgm:prSet presAssocID="{95F99A13-6657-4CCD-92D6-A2AE228E80A6}" presName="spacing" presStyleCnt="0"/>
      <dgm:spPr/>
    </dgm:pt>
    <dgm:pt modelId="{AD3280C9-0B81-4CC2-98C8-63361FF14273}" type="pres">
      <dgm:prSet presAssocID="{C3DA6F3E-5E15-4718-BA51-42DDE7CE319D}" presName="composite" presStyleCnt="0"/>
      <dgm:spPr/>
    </dgm:pt>
    <dgm:pt modelId="{0BADDFA7-D304-453A-8BD6-A8D7E29A5EBE}" type="pres">
      <dgm:prSet presAssocID="{C3DA6F3E-5E15-4718-BA51-42DDE7CE319D}" presName="imgShp" presStyleLbl="fgImgPlace1" presStyleIdx="1" presStyleCnt="3"/>
      <dgm:spPr>
        <a:blipFill rotWithShape="0">
          <a:blip xmlns:r="http://schemas.openxmlformats.org/officeDocument/2006/relationships" r:embed="rId2"/>
          <a:stretch>
            <a:fillRect/>
          </a:stretch>
        </a:blipFill>
      </dgm:spPr>
    </dgm:pt>
    <dgm:pt modelId="{A422E8E7-DC5C-4C9E-A594-A06497AB406F}" type="pres">
      <dgm:prSet presAssocID="{C3DA6F3E-5E15-4718-BA51-42DDE7CE319D}" presName="txShp" presStyleLbl="node1" presStyleIdx="1" presStyleCnt="3">
        <dgm:presLayoutVars>
          <dgm:bulletEnabled val="1"/>
        </dgm:presLayoutVars>
      </dgm:prSet>
      <dgm:spPr/>
      <dgm:t>
        <a:bodyPr/>
        <a:lstStyle/>
        <a:p>
          <a:endParaRPr lang="en-IN"/>
        </a:p>
      </dgm:t>
    </dgm:pt>
    <dgm:pt modelId="{5110B635-F365-4191-8C2C-EAD6680E95EA}" type="pres">
      <dgm:prSet presAssocID="{7DEA5C46-C207-4AA8-9B5C-0C3D78447AFC}" presName="spacing" presStyleCnt="0"/>
      <dgm:spPr/>
    </dgm:pt>
    <dgm:pt modelId="{01C3D4C0-3087-474F-9263-5B4DB5EF4015}" type="pres">
      <dgm:prSet presAssocID="{360355FD-15D2-4D6B-92E9-5D47534DB0B2}" presName="composite" presStyleCnt="0"/>
      <dgm:spPr/>
    </dgm:pt>
    <dgm:pt modelId="{2D939B47-78D6-4F15-A71C-13216D5F6558}" type="pres">
      <dgm:prSet presAssocID="{360355FD-15D2-4D6B-92E9-5D47534DB0B2}" presName="imgShp" presStyleLbl="fgImgPlace1" presStyleIdx="2" presStyleCnt="3"/>
      <dgm:spPr>
        <a:blipFill rotWithShape="0">
          <a:blip xmlns:r="http://schemas.openxmlformats.org/officeDocument/2006/relationships" r:embed="rId3"/>
          <a:stretch>
            <a:fillRect/>
          </a:stretch>
        </a:blipFill>
      </dgm:spPr>
    </dgm:pt>
    <dgm:pt modelId="{DDB1330A-7EC7-4828-86D2-A15915FE6ADF}" type="pres">
      <dgm:prSet presAssocID="{360355FD-15D2-4D6B-92E9-5D47534DB0B2}" presName="txShp" presStyleLbl="node1" presStyleIdx="2" presStyleCnt="3">
        <dgm:presLayoutVars>
          <dgm:bulletEnabled val="1"/>
        </dgm:presLayoutVars>
      </dgm:prSet>
      <dgm:spPr/>
      <dgm:t>
        <a:bodyPr/>
        <a:lstStyle/>
        <a:p>
          <a:endParaRPr lang="en-IN"/>
        </a:p>
      </dgm:t>
    </dgm:pt>
  </dgm:ptLst>
  <dgm:cxnLst>
    <dgm:cxn modelId="{D5955771-2F94-467E-B7BF-55A39EB0F355}" srcId="{A7FB6D63-6C97-44CD-877A-BAF84032FE6D}" destId="{360355FD-15D2-4D6B-92E9-5D47534DB0B2}" srcOrd="2" destOrd="0" parTransId="{3F6967DD-70FF-4110-A12D-CE94023FD9BE}" sibTransId="{80C1D972-A236-4EF4-95C8-F1AB2BE8E952}"/>
    <dgm:cxn modelId="{943D6C44-E836-4250-8B8D-F40EE6343228}" type="presOf" srcId="{360355FD-15D2-4D6B-92E9-5D47534DB0B2}" destId="{DDB1330A-7EC7-4828-86D2-A15915FE6ADF}" srcOrd="0" destOrd="0" presId="urn:microsoft.com/office/officeart/2005/8/layout/vList3#1"/>
    <dgm:cxn modelId="{0EF0176E-4AA7-4692-83A6-3AEB483DD09A}" srcId="{A7FB6D63-6C97-44CD-877A-BAF84032FE6D}" destId="{FBD1F960-C8AA-474B-86DB-86480664AD61}" srcOrd="0" destOrd="0" parTransId="{04C7DCD1-364D-4CB8-A5CA-FF15973513C9}" sibTransId="{95F99A13-6657-4CCD-92D6-A2AE228E80A6}"/>
    <dgm:cxn modelId="{EC30EE65-5AF1-4C01-8BB6-95C876C3FF4D}" srcId="{A7FB6D63-6C97-44CD-877A-BAF84032FE6D}" destId="{C3DA6F3E-5E15-4718-BA51-42DDE7CE319D}" srcOrd="1" destOrd="0" parTransId="{D45A1034-94B1-44D0-B4EE-722980F21621}" sibTransId="{7DEA5C46-C207-4AA8-9B5C-0C3D78447AFC}"/>
    <dgm:cxn modelId="{7E12D6B5-A1C9-4529-B98A-0D034F34F261}" type="presOf" srcId="{C3DA6F3E-5E15-4718-BA51-42DDE7CE319D}" destId="{A422E8E7-DC5C-4C9E-A594-A06497AB406F}" srcOrd="0" destOrd="0" presId="urn:microsoft.com/office/officeart/2005/8/layout/vList3#1"/>
    <dgm:cxn modelId="{DEC98560-3626-45A8-8D4F-39B580A80C0B}" type="presOf" srcId="{A7FB6D63-6C97-44CD-877A-BAF84032FE6D}" destId="{7B1AF92F-72C6-4BE3-89B2-7ADA2A266E62}" srcOrd="0" destOrd="0" presId="urn:microsoft.com/office/officeart/2005/8/layout/vList3#1"/>
    <dgm:cxn modelId="{157D9710-C51B-4C2F-BD08-10ACF6E51BDC}" type="presOf" srcId="{FBD1F960-C8AA-474B-86DB-86480664AD61}" destId="{ADE1163E-5B65-45BA-8009-DE4DAA600474}" srcOrd="0" destOrd="0" presId="urn:microsoft.com/office/officeart/2005/8/layout/vList3#1"/>
    <dgm:cxn modelId="{3DE6481C-3EFD-4D28-9FB4-84A84B88424E}" type="presParOf" srcId="{7B1AF92F-72C6-4BE3-89B2-7ADA2A266E62}" destId="{241B0C22-1DEE-4D07-8D5A-53968B51B1AC}" srcOrd="0" destOrd="0" presId="urn:microsoft.com/office/officeart/2005/8/layout/vList3#1"/>
    <dgm:cxn modelId="{C08708C9-2409-437E-BFC5-18210812CFAB}" type="presParOf" srcId="{241B0C22-1DEE-4D07-8D5A-53968B51B1AC}" destId="{9D180860-E64D-4B59-8F44-1B594AD12CD4}" srcOrd="0" destOrd="0" presId="urn:microsoft.com/office/officeart/2005/8/layout/vList3#1"/>
    <dgm:cxn modelId="{7649D6E8-8710-4DA8-BBAB-604F82D0639B}" type="presParOf" srcId="{241B0C22-1DEE-4D07-8D5A-53968B51B1AC}" destId="{ADE1163E-5B65-45BA-8009-DE4DAA600474}" srcOrd="1" destOrd="0" presId="urn:microsoft.com/office/officeart/2005/8/layout/vList3#1"/>
    <dgm:cxn modelId="{78343684-DC78-441F-A4B3-728AC196F221}" type="presParOf" srcId="{7B1AF92F-72C6-4BE3-89B2-7ADA2A266E62}" destId="{4EC3EE77-FCF4-46B7-802E-65B399649C51}" srcOrd="1" destOrd="0" presId="urn:microsoft.com/office/officeart/2005/8/layout/vList3#1"/>
    <dgm:cxn modelId="{F0F53544-7618-40EA-898C-7B53E1AC508B}" type="presParOf" srcId="{7B1AF92F-72C6-4BE3-89B2-7ADA2A266E62}" destId="{AD3280C9-0B81-4CC2-98C8-63361FF14273}" srcOrd="2" destOrd="0" presId="urn:microsoft.com/office/officeart/2005/8/layout/vList3#1"/>
    <dgm:cxn modelId="{BB5E3249-7E9A-4CA2-BC5C-78C680151B12}" type="presParOf" srcId="{AD3280C9-0B81-4CC2-98C8-63361FF14273}" destId="{0BADDFA7-D304-453A-8BD6-A8D7E29A5EBE}" srcOrd="0" destOrd="0" presId="urn:microsoft.com/office/officeart/2005/8/layout/vList3#1"/>
    <dgm:cxn modelId="{7F7A8A91-1340-41C9-A0A0-43E4938EC651}" type="presParOf" srcId="{AD3280C9-0B81-4CC2-98C8-63361FF14273}" destId="{A422E8E7-DC5C-4C9E-A594-A06497AB406F}" srcOrd="1" destOrd="0" presId="urn:microsoft.com/office/officeart/2005/8/layout/vList3#1"/>
    <dgm:cxn modelId="{D3968007-C6DA-4E41-A12B-F5903B53A6DD}" type="presParOf" srcId="{7B1AF92F-72C6-4BE3-89B2-7ADA2A266E62}" destId="{5110B635-F365-4191-8C2C-EAD6680E95EA}" srcOrd="3" destOrd="0" presId="urn:microsoft.com/office/officeart/2005/8/layout/vList3#1"/>
    <dgm:cxn modelId="{68911BCC-58CE-48C8-ADE4-52F2126A4F92}" type="presParOf" srcId="{7B1AF92F-72C6-4BE3-89B2-7ADA2A266E62}" destId="{01C3D4C0-3087-474F-9263-5B4DB5EF4015}" srcOrd="4" destOrd="0" presId="urn:microsoft.com/office/officeart/2005/8/layout/vList3#1"/>
    <dgm:cxn modelId="{58EB9A03-B1C1-48DA-B0F3-8494D662EA6E}" type="presParOf" srcId="{01C3D4C0-3087-474F-9263-5B4DB5EF4015}" destId="{2D939B47-78D6-4F15-A71C-13216D5F6558}" srcOrd="0" destOrd="0" presId="urn:microsoft.com/office/officeart/2005/8/layout/vList3#1"/>
    <dgm:cxn modelId="{2727E73C-5618-492D-9C39-2284D4E720D7}" type="presParOf" srcId="{01C3D4C0-3087-474F-9263-5B4DB5EF4015}" destId="{DDB1330A-7EC7-4828-86D2-A15915FE6ADF}"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C377F7-E1D6-488F-887B-C09800AFFE99}" type="doc">
      <dgm:prSet loTypeId="urn:microsoft.com/office/officeart/2005/8/layout/vList3#2" loCatId="list" qsTypeId="urn:microsoft.com/office/officeart/2005/8/quickstyle/simple1" qsCatId="simple" csTypeId="urn:microsoft.com/office/officeart/2005/8/colors/accent3_4" csCatId="accent3" phldr="1"/>
      <dgm:spPr/>
    </dgm:pt>
    <dgm:pt modelId="{D0BAE0ED-CE60-442D-A409-70D7859A724F}">
      <dgm:prSet phldrT="[Text]"/>
      <dgm:spPr/>
      <dgm:t>
        <a:bodyPr/>
        <a:lstStyle/>
        <a:p>
          <a:r>
            <a:rPr lang="en-IN" dirty="0" smtClean="0"/>
            <a:t>Image will be captured by a camera installed in front of the driver</a:t>
          </a:r>
          <a:endParaRPr lang="en-IN" dirty="0"/>
        </a:p>
      </dgm:t>
    </dgm:pt>
    <dgm:pt modelId="{F9F37F80-5FE9-440F-A77E-F274201B5BEF}" type="parTrans" cxnId="{54CE100A-C87D-4797-AD27-5B2DF03AD36A}">
      <dgm:prSet/>
      <dgm:spPr/>
      <dgm:t>
        <a:bodyPr/>
        <a:lstStyle/>
        <a:p>
          <a:endParaRPr lang="en-IN"/>
        </a:p>
      </dgm:t>
    </dgm:pt>
    <dgm:pt modelId="{05A72205-E12A-44BB-B8C8-34CD8F7CA0BF}" type="sibTrans" cxnId="{54CE100A-C87D-4797-AD27-5B2DF03AD36A}">
      <dgm:prSet/>
      <dgm:spPr/>
      <dgm:t>
        <a:bodyPr/>
        <a:lstStyle/>
        <a:p>
          <a:endParaRPr lang="en-IN"/>
        </a:p>
      </dgm:t>
    </dgm:pt>
    <dgm:pt modelId="{4A9168B7-4F91-4A83-97A6-BCA106089AE3}">
      <dgm:prSet phldrT="[Text]"/>
      <dgm:spPr/>
      <dgm:t>
        <a:bodyPr/>
        <a:lstStyle/>
        <a:p>
          <a:r>
            <a:rPr lang="en-IN" dirty="0" smtClean="0"/>
            <a:t>Expressions of the face are read.</a:t>
          </a:r>
          <a:endParaRPr lang="en-IN" dirty="0"/>
        </a:p>
      </dgm:t>
    </dgm:pt>
    <dgm:pt modelId="{EAFA34E6-3547-4F28-85F1-2DF3EB741D4F}" type="parTrans" cxnId="{267170C8-0786-4C15-89B6-824B74D00AEC}">
      <dgm:prSet/>
      <dgm:spPr/>
      <dgm:t>
        <a:bodyPr/>
        <a:lstStyle/>
        <a:p>
          <a:endParaRPr lang="en-IN"/>
        </a:p>
      </dgm:t>
    </dgm:pt>
    <dgm:pt modelId="{EFD272A3-A0AE-43E3-BFCB-1FAE0478B4FE}" type="sibTrans" cxnId="{267170C8-0786-4C15-89B6-824B74D00AEC}">
      <dgm:prSet/>
      <dgm:spPr/>
      <dgm:t>
        <a:bodyPr/>
        <a:lstStyle/>
        <a:p>
          <a:endParaRPr lang="en-IN"/>
        </a:p>
      </dgm:t>
    </dgm:pt>
    <dgm:pt modelId="{7FE257CA-C283-4F47-9B6F-1D640887690C}">
      <dgm:prSet phldrT="[Text]"/>
      <dgm:spPr/>
      <dgm:t>
        <a:bodyPr/>
        <a:lstStyle/>
        <a:p>
          <a:r>
            <a:rPr lang="en-IN" dirty="0" smtClean="0"/>
            <a:t>Eyes and mouth are especially detected for the drowsiness.</a:t>
          </a:r>
          <a:endParaRPr lang="en-IN" dirty="0"/>
        </a:p>
      </dgm:t>
    </dgm:pt>
    <dgm:pt modelId="{DE5EC882-0315-4941-B688-FCF0CF4C72A3}" type="parTrans" cxnId="{C0078D97-D084-4773-BF7B-8494FD4B1BCD}">
      <dgm:prSet/>
      <dgm:spPr/>
      <dgm:t>
        <a:bodyPr/>
        <a:lstStyle/>
        <a:p>
          <a:endParaRPr lang="en-IN"/>
        </a:p>
      </dgm:t>
    </dgm:pt>
    <dgm:pt modelId="{84F2A07B-C5A1-49E5-A6F8-A9E15791D61F}" type="sibTrans" cxnId="{C0078D97-D084-4773-BF7B-8494FD4B1BCD}">
      <dgm:prSet/>
      <dgm:spPr/>
      <dgm:t>
        <a:bodyPr/>
        <a:lstStyle/>
        <a:p>
          <a:endParaRPr lang="en-IN"/>
        </a:p>
      </dgm:t>
    </dgm:pt>
    <dgm:pt modelId="{BEC9E07A-4A2B-4309-93EE-D5FEF71B30C5}" type="pres">
      <dgm:prSet presAssocID="{D4C377F7-E1D6-488F-887B-C09800AFFE99}" presName="linearFlow" presStyleCnt="0">
        <dgm:presLayoutVars>
          <dgm:dir/>
          <dgm:resizeHandles val="exact"/>
        </dgm:presLayoutVars>
      </dgm:prSet>
      <dgm:spPr/>
    </dgm:pt>
    <dgm:pt modelId="{4429CD5B-36D1-4710-830E-A3CC2626F52C}" type="pres">
      <dgm:prSet presAssocID="{D0BAE0ED-CE60-442D-A409-70D7859A724F}" presName="composite" presStyleCnt="0"/>
      <dgm:spPr/>
    </dgm:pt>
    <dgm:pt modelId="{54C2514A-ABE3-459A-8CC3-2F6A84755E8E}" type="pres">
      <dgm:prSet presAssocID="{D0BAE0ED-CE60-442D-A409-70D7859A724F}" presName="imgShp" presStyleLbl="fgImgPlace1" presStyleIdx="0" presStyleCnt="3"/>
      <dgm:spPr>
        <a:blipFill rotWithShape="0">
          <a:blip xmlns:r="http://schemas.openxmlformats.org/officeDocument/2006/relationships" r:embed="rId1"/>
          <a:stretch>
            <a:fillRect/>
          </a:stretch>
        </a:blipFill>
      </dgm:spPr>
    </dgm:pt>
    <dgm:pt modelId="{C9A899B9-D127-4C34-B98E-93EA4F73E182}" type="pres">
      <dgm:prSet presAssocID="{D0BAE0ED-CE60-442D-A409-70D7859A724F}" presName="txShp" presStyleLbl="node1" presStyleIdx="0" presStyleCnt="3">
        <dgm:presLayoutVars>
          <dgm:bulletEnabled val="1"/>
        </dgm:presLayoutVars>
      </dgm:prSet>
      <dgm:spPr/>
      <dgm:t>
        <a:bodyPr/>
        <a:lstStyle/>
        <a:p>
          <a:endParaRPr lang="en-IN"/>
        </a:p>
      </dgm:t>
    </dgm:pt>
    <dgm:pt modelId="{5602CC80-66CB-4237-9DB6-2CCE251DF9B8}" type="pres">
      <dgm:prSet presAssocID="{05A72205-E12A-44BB-B8C8-34CD8F7CA0BF}" presName="spacing" presStyleCnt="0"/>
      <dgm:spPr/>
    </dgm:pt>
    <dgm:pt modelId="{69FAC761-A149-4CEC-941C-48F2D878B334}" type="pres">
      <dgm:prSet presAssocID="{4A9168B7-4F91-4A83-97A6-BCA106089AE3}" presName="composite" presStyleCnt="0"/>
      <dgm:spPr/>
    </dgm:pt>
    <dgm:pt modelId="{416B5EA4-D8E4-4B5B-993D-EEEAE1D31C43}" type="pres">
      <dgm:prSet presAssocID="{4A9168B7-4F91-4A83-97A6-BCA106089AE3}" presName="imgShp" presStyleLbl="fgImgPlace1" presStyleIdx="1" presStyleCnt="3"/>
      <dgm:spPr>
        <a:blipFill rotWithShape="0">
          <a:blip xmlns:r="http://schemas.openxmlformats.org/officeDocument/2006/relationships" r:embed="rId2"/>
          <a:stretch>
            <a:fillRect/>
          </a:stretch>
        </a:blipFill>
      </dgm:spPr>
    </dgm:pt>
    <dgm:pt modelId="{60CE9FEB-6D2D-4AE6-A286-2D4EF4DB1C64}" type="pres">
      <dgm:prSet presAssocID="{4A9168B7-4F91-4A83-97A6-BCA106089AE3}" presName="txShp" presStyleLbl="node1" presStyleIdx="1" presStyleCnt="3">
        <dgm:presLayoutVars>
          <dgm:bulletEnabled val="1"/>
        </dgm:presLayoutVars>
      </dgm:prSet>
      <dgm:spPr/>
      <dgm:t>
        <a:bodyPr/>
        <a:lstStyle/>
        <a:p>
          <a:endParaRPr lang="en-IN"/>
        </a:p>
      </dgm:t>
    </dgm:pt>
    <dgm:pt modelId="{4C0D00F8-95CB-434F-A285-CC6FD6CAB5C7}" type="pres">
      <dgm:prSet presAssocID="{EFD272A3-A0AE-43E3-BFCB-1FAE0478B4FE}" presName="spacing" presStyleCnt="0"/>
      <dgm:spPr/>
    </dgm:pt>
    <dgm:pt modelId="{17C70380-B49D-4460-BEAD-A825FCEDB4D5}" type="pres">
      <dgm:prSet presAssocID="{7FE257CA-C283-4F47-9B6F-1D640887690C}" presName="composite" presStyleCnt="0"/>
      <dgm:spPr/>
    </dgm:pt>
    <dgm:pt modelId="{A8918A80-5FB3-4026-9CE0-D904AAADFC48}" type="pres">
      <dgm:prSet presAssocID="{7FE257CA-C283-4F47-9B6F-1D640887690C}" presName="imgShp" presStyleLbl="fgImgPlace1" presStyleIdx="2" presStyleCnt="3"/>
      <dgm:spPr>
        <a:blipFill rotWithShape="0">
          <a:blip xmlns:r="http://schemas.openxmlformats.org/officeDocument/2006/relationships" r:embed="rId3"/>
          <a:stretch>
            <a:fillRect/>
          </a:stretch>
        </a:blipFill>
      </dgm:spPr>
    </dgm:pt>
    <dgm:pt modelId="{DCFEFE37-A025-4284-8C85-8965AF79295C}" type="pres">
      <dgm:prSet presAssocID="{7FE257CA-C283-4F47-9B6F-1D640887690C}" presName="txShp" presStyleLbl="node1" presStyleIdx="2" presStyleCnt="3">
        <dgm:presLayoutVars>
          <dgm:bulletEnabled val="1"/>
        </dgm:presLayoutVars>
      </dgm:prSet>
      <dgm:spPr/>
      <dgm:t>
        <a:bodyPr/>
        <a:lstStyle/>
        <a:p>
          <a:endParaRPr lang="en-IN"/>
        </a:p>
      </dgm:t>
    </dgm:pt>
  </dgm:ptLst>
  <dgm:cxnLst>
    <dgm:cxn modelId="{E2E5E9AB-61CD-4BAD-9059-00E34E137E70}" type="presOf" srcId="{4A9168B7-4F91-4A83-97A6-BCA106089AE3}" destId="{60CE9FEB-6D2D-4AE6-A286-2D4EF4DB1C64}" srcOrd="0" destOrd="0" presId="urn:microsoft.com/office/officeart/2005/8/layout/vList3#2"/>
    <dgm:cxn modelId="{54CE100A-C87D-4797-AD27-5B2DF03AD36A}" srcId="{D4C377F7-E1D6-488F-887B-C09800AFFE99}" destId="{D0BAE0ED-CE60-442D-A409-70D7859A724F}" srcOrd="0" destOrd="0" parTransId="{F9F37F80-5FE9-440F-A77E-F274201B5BEF}" sibTransId="{05A72205-E12A-44BB-B8C8-34CD8F7CA0BF}"/>
    <dgm:cxn modelId="{02495AD4-DD9E-44D0-80DA-03ABB554BE88}" type="presOf" srcId="{D4C377F7-E1D6-488F-887B-C09800AFFE99}" destId="{BEC9E07A-4A2B-4309-93EE-D5FEF71B30C5}" srcOrd="0" destOrd="0" presId="urn:microsoft.com/office/officeart/2005/8/layout/vList3#2"/>
    <dgm:cxn modelId="{267170C8-0786-4C15-89B6-824B74D00AEC}" srcId="{D4C377F7-E1D6-488F-887B-C09800AFFE99}" destId="{4A9168B7-4F91-4A83-97A6-BCA106089AE3}" srcOrd="1" destOrd="0" parTransId="{EAFA34E6-3547-4F28-85F1-2DF3EB741D4F}" sibTransId="{EFD272A3-A0AE-43E3-BFCB-1FAE0478B4FE}"/>
    <dgm:cxn modelId="{C0078D97-D084-4773-BF7B-8494FD4B1BCD}" srcId="{D4C377F7-E1D6-488F-887B-C09800AFFE99}" destId="{7FE257CA-C283-4F47-9B6F-1D640887690C}" srcOrd="2" destOrd="0" parTransId="{DE5EC882-0315-4941-B688-FCF0CF4C72A3}" sibTransId="{84F2A07B-C5A1-49E5-A6F8-A9E15791D61F}"/>
    <dgm:cxn modelId="{27C9316F-4108-4B88-ADF4-5C7C0BF978FC}" type="presOf" srcId="{7FE257CA-C283-4F47-9B6F-1D640887690C}" destId="{DCFEFE37-A025-4284-8C85-8965AF79295C}" srcOrd="0" destOrd="0" presId="urn:microsoft.com/office/officeart/2005/8/layout/vList3#2"/>
    <dgm:cxn modelId="{55C21CA7-2389-46D2-8B85-8D2DF0982787}" type="presOf" srcId="{D0BAE0ED-CE60-442D-A409-70D7859A724F}" destId="{C9A899B9-D127-4C34-B98E-93EA4F73E182}" srcOrd="0" destOrd="0" presId="urn:microsoft.com/office/officeart/2005/8/layout/vList3#2"/>
    <dgm:cxn modelId="{59B2AD53-638C-4CD1-99E5-CEB1AD7C3DF5}" type="presParOf" srcId="{BEC9E07A-4A2B-4309-93EE-D5FEF71B30C5}" destId="{4429CD5B-36D1-4710-830E-A3CC2626F52C}" srcOrd="0" destOrd="0" presId="urn:microsoft.com/office/officeart/2005/8/layout/vList3#2"/>
    <dgm:cxn modelId="{4CEF0FDE-1583-4B8E-8FCF-BF877ED53803}" type="presParOf" srcId="{4429CD5B-36D1-4710-830E-A3CC2626F52C}" destId="{54C2514A-ABE3-459A-8CC3-2F6A84755E8E}" srcOrd="0" destOrd="0" presId="urn:microsoft.com/office/officeart/2005/8/layout/vList3#2"/>
    <dgm:cxn modelId="{F017E1B1-29D4-4F87-96E5-D8DEC405A8BA}" type="presParOf" srcId="{4429CD5B-36D1-4710-830E-A3CC2626F52C}" destId="{C9A899B9-D127-4C34-B98E-93EA4F73E182}" srcOrd="1" destOrd="0" presId="urn:microsoft.com/office/officeart/2005/8/layout/vList3#2"/>
    <dgm:cxn modelId="{D2A3C521-3545-44D5-BAB6-1E5C3EC7C759}" type="presParOf" srcId="{BEC9E07A-4A2B-4309-93EE-D5FEF71B30C5}" destId="{5602CC80-66CB-4237-9DB6-2CCE251DF9B8}" srcOrd="1" destOrd="0" presId="urn:microsoft.com/office/officeart/2005/8/layout/vList3#2"/>
    <dgm:cxn modelId="{1B6E24D2-9C82-4C2C-A8B7-73CD5E023BAB}" type="presParOf" srcId="{BEC9E07A-4A2B-4309-93EE-D5FEF71B30C5}" destId="{69FAC761-A149-4CEC-941C-48F2D878B334}" srcOrd="2" destOrd="0" presId="urn:microsoft.com/office/officeart/2005/8/layout/vList3#2"/>
    <dgm:cxn modelId="{56D4A48F-40AD-4328-BCAF-6CAC1FCF0E54}" type="presParOf" srcId="{69FAC761-A149-4CEC-941C-48F2D878B334}" destId="{416B5EA4-D8E4-4B5B-993D-EEEAE1D31C43}" srcOrd="0" destOrd="0" presId="urn:microsoft.com/office/officeart/2005/8/layout/vList3#2"/>
    <dgm:cxn modelId="{6C6630A1-35CE-47CA-A1B7-2847076BCE52}" type="presParOf" srcId="{69FAC761-A149-4CEC-941C-48F2D878B334}" destId="{60CE9FEB-6D2D-4AE6-A286-2D4EF4DB1C64}" srcOrd="1" destOrd="0" presId="urn:microsoft.com/office/officeart/2005/8/layout/vList3#2"/>
    <dgm:cxn modelId="{40A62EC3-7FC1-4CE1-A042-D5D78416FBB8}" type="presParOf" srcId="{BEC9E07A-4A2B-4309-93EE-D5FEF71B30C5}" destId="{4C0D00F8-95CB-434F-A285-CC6FD6CAB5C7}" srcOrd="3" destOrd="0" presId="urn:microsoft.com/office/officeart/2005/8/layout/vList3#2"/>
    <dgm:cxn modelId="{51DD280D-B878-45C4-970F-8038C6D57246}" type="presParOf" srcId="{BEC9E07A-4A2B-4309-93EE-D5FEF71B30C5}" destId="{17C70380-B49D-4460-BEAD-A825FCEDB4D5}" srcOrd="4" destOrd="0" presId="urn:microsoft.com/office/officeart/2005/8/layout/vList3#2"/>
    <dgm:cxn modelId="{8647F2A8-EF3B-4B34-B100-9DC69C49D829}" type="presParOf" srcId="{17C70380-B49D-4460-BEAD-A825FCEDB4D5}" destId="{A8918A80-5FB3-4026-9CE0-D904AAADFC48}" srcOrd="0" destOrd="0" presId="urn:microsoft.com/office/officeart/2005/8/layout/vList3#2"/>
    <dgm:cxn modelId="{5B50364A-41BA-4A7A-8D42-DD4EAE794A06}" type="presParOf" srcId="{17C70380-B49D-4460-BEAD-A825FCEDB4D5}" destId="{DCFEFE37-A025-4284-8C85-8965AF79295C}" srcOrd="1" destOrd="0" presId="urn:microsoft.com/office/officeart/2005/8/layout/vList3#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1163E-5B65-45BA-8009-DE4DAA600474}">
      <dsp:nvSpPr>
        <dsp:cNvPr id="0" name=""/>
        <dsp:cNvSpPr/>
      </dsp:nvSpPr>
      <dsp:spPr>
        <a:xfrm>
          <a:off x="680871" y="784"/>
          <a:ext cx="3712994" cy="1017425"/>
        </a:xfrm>
        <a:prstGeom prst="homePlate">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6200" rIns="448657" bIns="76200" numCol="1" spcCol="1270" anchor="ctr" anchorCtr="0">
          <a:noAutofit/>
        </a:bodyPr>
        <a:lstStyle/>
        <a:p>
          <a:pPr lvl="0" algn="ctr" defTabSz="889000">
            <a:lnSpc>
              <a:spcPct val="90000"/>
            </a:lnSpc>
            <a:spcBef>
              <a:spcPct val="0"/>
            </a:spcBef>
            <a:spcAft>
              <a:spcPct val="35000"/>
            </a:spcAft>
          </a:pPr>
          <a:r>
            <a:rPr lang="en-IN" sz="2000" kern="1200" dirty="0" smtClean="0"/>
            <a:t>Classify the eyes and mouth into either open or closed.</a:t>
          </a:r>
          <a:endParaRPr lang="en-IN" sz="2000" kern="1200" dirty="0"/>
        </a:p>
      </dsp:txBody>
      <dsp:txXfrm>
        <a:off x="680871" y="784"/>
        <a:ext cx="3458638" cy="1017425"/>
      </dsp:txXfrm>
    </dsp:sp>
    <dsp:sp modelId="{9D180860-E64D-4B59-8F44-1B594AD12CD4}">
      <dsp:nvSpPr>
        <dsp:cNvPr id="0" name=""/>
        <dsp:cNvSpPr/>
      </dsp:nvSpPr>
      <dsp:spPr>
        <a:xfrm>
          <a:off x="3885153" y="784"/>
          <a:ext cx="1017425" cy="1017425"/>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22E8E7-DC5C-4C9E-A594-A06497AB406F}">
      <dsp:nvSpPr>
        <dsp:cNvPr id="0" name=""/>
        <dsp:cNvSpPr/>
      </dsp:nvSpPr>
      <dsp:spPr>
        <a:xfrm>
          <a:off x="680871" y="1321919"/>
          <a:ext cx="3712994" cy="1017425"/>
        </a:xfrm>
        <a:prstGeom prst="homePlate">
          <a:avLst/>
        </a:prstGeom>
        <a:solidFill>
          <a:schemeClr val="accent3">
            <a:shade val="50000"/>
            <a:hueOff val="-147328"/>
            <a:satOff val="-33219"/>
            <a:lumOff val="333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0960" rIns="448657" bIns="60960" numCol="1" spcCol="1270" anchor="ctr" anchorCtr="0">
          <a:noAutofit/>
        </a:bodyPr>
        <a:lstStyle/>
        <a:p>
          <a:pPr lvl="0" algn="ctr" defTabSz="711200">
            <a:lnSpc>
              <a:spcPct val="90000"/>
            </a:lnSpc>
            <a:spcBef>
              <a:spcPct val="0"/>
            </a:spcBef>
            <a:spcAft>
              <a:spcPct val="35000"/>
            </a:spcAft>
          </a:pPr>
          <a:r>
            <a:rPr lang="en-IN" sz="1600" kern="1200" dirty="0" smtClean="0"/>
            <a:t>The time duration of the eyes  closed and mouth open is calculated to predict the drowsiness of the driver.</a:t>
          </a:r>
          <a:endParaRPr lang="en-IN" sz="1600" kern="1200" dirty="0"/>
        </a:p>
      </dsp:txBody>
      <dsp:txXfrm>
        <a:off x="680871" y="1321919"/>
        <a:ext cx="3458638" cy="1017425"/>
      </dsp:txXfrm>
    </dsp:sp>
    <dsp:sp modelId="{0BADDFA7-D304-453A-8BD6-A8D7E29A5EBE}">
      <dsp:nvSpPr>
        <dsp:cNvPr id="0" name=""/>
        <dsp:cNvSpPr/>
      </dsp:nvSpPr>
      <dsp:spPr>
        <a:xfrm>
          <a:off x="3885153" y="1321919"/>
          <a:ext cx="1017425" cy="1017425"/>
        </a:xfrm>
        <a:prstGeom prst="ellipse">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1330A-7EC7-4828-86D2-A15915FE6ADF}">
      <dsp:nvSpPr>
        <dsp:cNvPr id="0" name=""/>
        <dsp:cNvSpPr/>
      </dsp:nvSpPr>
      <dsp:spPr>
        <a:xfrm>
          <a:off x="680871" y="2643054"/>
          <a:ext cx="3712994" cy="1017425"/>
        </a:xfrm>
        <a:prstGeom prst="homePlate">
          <a:avLst/>
        </a:prstGeom>
        <a:solidFill>
          <a:schemeClr val="accent3">
            <a:shade val="50000"/>
            <a:hueOff val="-147328"/>
            <a:satOff val="-33219"/>
            <a:lumOff val="333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76200" rIns="448657" bIns="76200" numCol="1" spcCol="1270" anchor="ctr" anchorCtr="0">
          <a:noAutofit/>
        </a:bodyPr>
        <a:lstStyle/>
        <a:p>
          <a:pPr lvl="0" algn="ctr" defTabSz="889000">
            <a:lnSpc>
              <a:spcPct val="90000"/>
            </a:lnSpc>
            <a:spcBef>
              <a:spcPct val="0"/>
            </a:spcBef>
            <a:spcAft>
              <a:spcPct val="35000"/>
            </a:spcAft>
          </a:pPr>
          <a:r>
            <a:rPr lang="en-IN" sz="2000" kern="1200" dirty="0" smtClean="0"/>
            <a:t>Based on result, alert will be given </a:t>
          </a:r>
          <a:endParaRPr lang="en-IN" sz="2000" kern="1200" dirty="0"/>
        </a:p>
      </dsp:txBody>
      <dsp:txXfrm>
        <a:off x="680871" y="2643054"/>
        <a:ext cx="3458638" cy="1017425"/>
      </dsp:txXfrm>
    </dsp:sp>
    <dsp:sp modelId="{2D939B47-78D6-4F15-A71C-13216D5F6558}">
      <dsp:nvSpPr>
        <dsp:cNvPr id="0" name=""/>
        <dsp:cNvSpPr/>
      </dsp:nvSpPr>
      <dsp:spPr>
        <a:xfrm>
          <a:off x="3885153" y="2643054"/>
          <a:ext cx="1017425" cy="1017425"/>
        </a:xfrm>
        <a:prstGeom prst="ellipse">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A899B9-D127-4C34-B98E-93EA4F73E182}">
      <dsp:nvSpPr>
        <dsp:cNvPr id="0" name=""/>
        <dsp:cNvSpPr/>
      </dsp:nvSpPr>
      <dsp:spPr>
        <a:xfrm rot="10800000">
          <a:off x="1151759" y="2832"/>
          <a:ext cx="3552656" cy="1027670"/>
        </a:xfrm>
        <a:prstGeom prst="homePlate">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174" tIns="76200" rIns="142240" bIns="76200" numCol="1" spcCol="1270" anchor="ctr" anchorCtr="0">
          <a:noAutofit/>
        </a:bodyPr>
        <a:lstStyle/>
        <a:p>
          <a:pPr lvl="0" algn="ctr" defTabSz="889000">
            <a:lnSpc>
              <a:spcPct val="90000"/>
            </a:lnSpc>
            <a:spcBef>
              <a:spcPct val="0"/>
            </a:spcBef>
            <a:spcAft>
              <a:spcPct val="35000"/>
            </a:spcAft>
          </a:pPr>
          <a:r>
            <a:rPr lang="en-IN" sz="2000" kern="1200" dirty="0" smtClean="0"/>
            <a:t>Image will be captured by a camera installed in front of the driver</a:t>
          </a:r>
          <a:endParaRPr lang="en-IN" sz="2000" kern="1200" dirty="0"/>
        </a:p>
      </dsp:txBody>
      <dsp:txXfrm rot="10800000">
        <a:off x="1408676" y="2832"/>
        <a:ext cx="3295739" cy="1027670"/>
      </dsp:txXfrm>
    </dsp:sp>
    <dsp:sp modelId="{54C2514A-ABE3-459A-8CC3-2F6A84755E8E}">
      <dsp:nvSpPr>
        <dsp:cNvPr id="0" name=""/>
        <dsp:cNvSpPr/>
      </dsp:nvSpPr>
      <dsp:spPr>
        <a:xfrm>
          <a:off x="637924" y="2832"/>
          <a:ext cx="1027670" cy="1027670"/>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CE9FEB-6D2D-4AE6-A286-2D4EF4DB1C64}">
      <dsp:nvSpPr>
        <dsp:cNvPr id="0" name=""/>
        <dsp:cNvSpPr/>
      </dsp:nvSpPr>
      <dsp:spPr>
        <a:xfrm rot="10800000">
          <a:off x="1151759" y="1337269"/>
          <a:ext cx="3552656" cy="1027670"/>
        </a:xfrm>
        <a:prstGeom prst="homePlate">
          <a:avLst/>
        </a:prstGeom>
        <a:solidFill>
          <a:schemeClr val="accent3">
            <a:shade val="50000"/>
            <a:hueOff val="-147328"/>
            <a:satOff val="-33219"/>
            <a:lumOff val="333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174" tIns="76200" rIns="142240" bIns="76200" numCol="1" spcCol="1270" anchor="ctr" anchorCtr="0">
          <a:noAutofit/>
        </a:bodyPr>
        <a:lstStyle/>
        <a:p>
          <a:pPr lvl="0" algn="ctr" defTabSz="889000">
            <a:lnSpc>
              <a:spcPct val="90000"/>
            </a:lnSpc>
            <a:spcBef>
              <a:spcPct val="0"/>
            </a:spcBef>
            <a:spcAft>
              <a:spcPct val="35000"/>
            </a:spcAft>
          </a:pPr>
          <a:r>
            <a:rPr lang="en-IN" sz="2000" kern="1200" dirty="0" smtClean="0"/>
            <a:t>Expressions of the face are read.</a:t>
          </a:r>
          <a:endParaRPr lang="en-IN" sz="2000" kern="1200" dirty="0"/>
        </a:p>
      </dsp:txBody>
      <dsp:txXfrm rot="10800000">
        <a:off x="1408676" y="1337269"/>
        <a:ext cx="3295739" cy="1027670"/>
      </dsp:txXfrm>
    </dsp:sp>
    <dsp:sp modelId="{416B5EA4-D8E4-4B5B-993D-EEEAE1D31C43}">
      <dsp:nvSpPr>
        <dsp:cNvPr id="0" name=""/>
        <dsp:cNvSpPr/>
      </dsp:nvSpPr>
      <dsp:spPr>
        <a:xfrm>
          <a:off x="637924" y="1337269"/>
          <a:ext cx="1027670" cy="1027670"/>
        </a:xfrm>
        <a:prstGeom prst="ellipse">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FEFE37-A025-4284-8C85-8965AF79295C}">
      <dsp:nvSpPr>
        <dsp:cNvPr id="0" name=""/>
        <dsp:cNvSpPr/>
      </dsp:nvSpPr>
      <dsp:spPr>
        <a:xfrm rot="10800000">
          <a:off x="1151759" y="2671706"/>
          <a:ext cx="3552656" cy="1027670"/>
        </a:xfrm>
        <a:prstGeom prst="homePlate">
          <a:avLst/>
        </a:prstGeom>
        <a:solidFill>
          <a:schemeClr val="accent3">
            <a:shade val="50000"/>
            <a:hueOff val="-147328"/>
            <a:satOff val="-33219"/>
            <a:lumOff val="333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174" tIns="76200" rIns="142240" bIns="76200" numCol="1" spcCol="1270" anchor="ctr" anchorCtr="0">
          <a:noAutofit/>
        </a:bodyPr>
        <a:lstStyle/>
        <a:p>
          <a:pPr lvl="0" algn="ctr" defTabSz="889000">
            <a:lnSpc>
              <a:spcPct val="90000"/>
            </a:lnSpc>
            <a:spcBef>
              <a:spcPct val="0"/>
            </a:spcBef>
            <a:spcAft>
              <a:spcPct val="35000"/>
            </a:spcAft>
          </a:pPr>
          <a:r>
            <a:rPr lang="en-IN" sz="2000" kern="1200" dirty="0" smtClean="0"/>
            <a:t>Eyes and mouth are especially detected for the drowsiness.</a:t>
          </a:r>
          <a:endParaRPr lang="en-IN" sz="2000" kern="1200" dirty="0"/>
        </a:p>
      </dsp:txBody>
      <dsp:txXfrm rot="10800000">
        <a:off x="1408676" y="2671706"/>
        <a:ext cx="3295739" cy="1027670"/>
      </dsp:txXfrm>
    </dsp:sp>
    <dsp:sp modelId="{A8918A80-5FB3-4026-9CE0-D904AAADFC48}">
      <dsp:nvSpPr>
        <dsp:cNvPr id="0" name=""/>
        <dsp:cNvSpPr/>
      </dsp:nvSpPr>
      <dsp:spPr>
        <a:xfrm>
          <a:off x="637924" y="2671706"/>
          <a:ext cx="1027670" cy="1027670"/>
        </a:xfrm>
        <a:prstGeom prst="ellipse">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2021/5/22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219075051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p>
          <a:p>
            <a:pPr marL="457200" marR="0" lvl="1"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p>
          <a:p>
            <a:pPr marL="914400" marR="0" lvl="2"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p>
          <a:p>
            <a:pPr marL="1371600" marR="0" lvl="3"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p>
          <a:p>
            <a:pPr marL="1828800" marR="0" lvl="4"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75692E2F-530F-48E3-AC44-BF865C8FF846}"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80233796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a:solidFill>
              <a:srgbClr val="000000"/>
            </a:solidFill>
            <a:miter/>
          </a:ln>
        </p:spPr>
      </p:sp>
      <p:sp>
        <p:nvSpPr>
          <p:cNvPr id="40963" name="备注占位符 2"/>
          <p:cNvSpPr>
            <a:spLocks noGrp="1"/>
          </p:cNvSpPr>
          <p:nvPr>
            <p:ph type="body" idx="1"/>
          </p:nvPr>
        </p:nvSpPr>
        <p:spPr>
          <a:noFill/>
          <a:ln>
            <a:noFill/>
          </a:ln>
        </p:spPr>
        <p:txBody>
          <a:bodyPr wrap="square" lIns="91440" tIns="45720" rIns="91440" bIns="45720" anchor="t"/>
          <a:lstStyle/>
          <a:p>
            <a:pPr lvl="0">
              <a:spcBef>
                <a:spcPct val="0"/>
              </a:spcBef>
            </a:pPr>
            <a:endParaRPr lang="zh-CN" altLang="en-US" dirty="0"/>
          </a:p>
        </p:txBody>
      </p:sp>
    </p:spTree>
    <p:extLst>
      <p:ext uri="{BB962C8B-B14F-4D97-AF65-F5344CB8AC3E}">
        <p14:creationId xmlns:p14="http://schemas.microsoft.com/office/powerpoint/2010/main" val="4056181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elcome Message">
    <p:bg>
      <p:bgPr>
        <a:solidFill>
          <a:schemeClr val="bg1"/>
        </a:solidFill>
        <a:effectLst/>
      </p:bgPr>
    </p:bg>
    <p:spTree>
      <p:nvGrpSpPr>
        <p:cNvPr id="1" name=""/>
        <p:cNvGrpSpPr/>
        <p:nvPr/>
      </p:nvGrpSpPr>
      <p:grpSpPr>
        <a:xfrm>
          <a:off x="0" y="0"/>
          <a:ext cx="0" cy="0"/>
          <a:chOff x="0" y="0"/>
          <a:chExt cx="0" cy="0"/>
        </a:xfrm>
      </p:grpSpPr>
      <p:sp>
        <p:nvSpPr>
          <p:cNvPr id="17" name="Title 8"/>
          <p:cNvSpPr>
            <a:spLocks noGrp="1"/>
          </p:cNvSpPr>
          <p:nvPr>
            <p:ph type="title"/>
          </p:nvPr>
        </p:nvSpPr>
        <p:spPr>
          <a:xfrm>
            <a:off x="1769534" y="863599"/>
            <a:ext cx="8652933" cy="698500"/>
          </a:xfrm>
          <a:prstGeom prst="rect">
            <a:avLst/>
          </a:prstGeom>
        </p:spPr>
        <p:txBody>
          <a:bodyPr vert="horz"/>
          <a:lstStyle>
            <a:lvl1pPr algn="ctr">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21" name="그림 개체 틀 8"/>
          <p:cNvSpPr>
            <a:spLocks noGrp="1"/>
          </p:cNvSpPr>
          <p:nvPr>
            <p:ph type="pic" sz="quarter" idx="10"/>
          </p:nvPr>
        </p:nvSpPr>
        <p:spPr>
          <a:xfrm>
            <a:off x="5483207" y="1731433"/>
            <a:ext cx="1225588" cy="1225588"/>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28" name="Text Placeholder 27"/>
          <p:cNvSpPr>
            <a:spLocks noGrp="1"/>
          </p:cNvSpPr>
          <p:nvPr>
            <p:ph type="body" sz="quarter" idx="11"/>
          </p:nvPr>
        </p:nvSpPr>
        <p:spPr>
          <a:xfrm>
            <a:off x="4445000" y="2992869"/>
            <a:ext cx="3302000" cy="381065"/>
          </a:xfrm>
          <a:prstGeom prst="rect">
            <a:avLst/>
          </a:prstGeom>
        </p:spPr>
        <p:txBody>
          <a:bodyPr vert="horz"/>
          <a:lstStyle>
            <a:lvl1pPr marL="0" indent="0" algn="ctr">
              <a:buNone/>
              <a:defRPr sz="1465" baseline="0">
                <a:solidFill>
                  <a:schemeClr val="tx1">
                    <a:lumMod val="65000"/>
                    <a:lumOff val="3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9" name="Text Placeholder 27"/>
          <p:cNvSpPr>
            <a:spLocks noGrp="1"/>
          </p:cNvSpPr>
          <p:nvPr>
            <p:ph type="body" sz="quarter" idx="12"/>
          </p:nvPr>
        </p:nvSpPr>
        <p:spPr>
          <a:xfrm>
            <a:off x="4445000" y="3221469"/>
            <a:ext cx="3302000" cy="313332"/>
          </a:xfrm>
          <a:prstGeom prst="rect">
            <a:avLst/>
          </a:prstGeom>
        </p:spPr>
        <p:txBody>
          <a:bodyPr vert="horz"/>
          <a:lstStyle>
            <a:lvl1pPr marL="0" indent="0" algn="ctr">
              <a:buNone/>
              <a:defRPr sz="1065" baseline="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7614609-6ECF-45C0-96CA-01EE195DB542}"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ur Working Type 4">
    <p:bg>
      <p:bgPr>
        <a:solidFill>
          <a:schemeClr val="bg1"/>
        </a:solidFill>
        <a:effectLst/>
      </p:bgPr>
    </p:bg>
    <p:spTree>
      <p:nvGrpSpPr>
        <p:cNvPr id="1" name=""/>
        <p:cNvGrpSpPr/>
        <p:nvPr/>
      </p:nvGrpSpPr>
      <p:grpSpPr>
        <a:xfrm>
          <a:off x="0" y="0"/>
          <a:ext cx="0" cy="0"/>
          <a:chOff x="0" y="0"/>
          <a:chExt cx="0" cy="0"/>
        </a:xfrm>
      </p:grpSpPr>
      <p:sp>
        <p:nvSpPr>
          <p:cNvPr id="3" name="Picture Placeholder 6"/>
          <p:cNvSpPr>
            <a:spLocks noGrp="1"/>
          </p:cNvSpPr>
          <p:nvPr>
            <p:ph type="pic" sz="quarter" idx="16"/>
          </p:nvPr>
        </p:nvSpPr>
        <p:spPr>
          <a:xfrm>
            <a:off x="499536" y="1727201"/>
            <a:ext cx="2658531" cy="3386667"/>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0" name="Picture Placeholder 6"/>
          <p:cNvSpPr>
            <a:spLocks noGrp="1"/>
          </p:cNvSpPr>
          <p:nvPr>
            <p:ph type="pic" sz="quarter" idx="32"/>
          </p:nvPr>
        </p:nvSpPr>
        <p:spPr>
          <a:xfrm>
            <a:off x="3347159" y="1727201"/>
            <a:ext cx="2658531" cy="3386667"/>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1" name="Picture Placeholder 6"/>
          <p:cNvSpPr>
            <a:spLocks noGrp="1"/>
          </p:cNvSpPr>
          <p:nvPr>
            <p:ph type="pic" sz="quarter" idx="33"/>
          </p:nvPr>
        </p:nvSpPr>
        <p:spPr>
          <a:xfrm>
            <a:off x="6194781" y="1727201"/>
            <a:ext cx="2658531" cy="3386667"/>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2" name="Picture Placeholder 6"/>
          <p:cNvSpPr>
            <a:spLocks noGrp="1"/>
          </p:cNvSpPr>
          <p:nvPr>
            <p:ph type="pic" sz="quarter" idx="34"/>
          </p:nvPr>
        </p:nvSpPr>
        <p:spPr>
          <a:xfrm>
            <a:off x="9042403" y="1727201"/>
            <a:ext cx="2658531" cy="3386667"/>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4" name="Text Placeholder 27"/>
          <p:cNvSpPr>
            <a:spLocks noGrp="1"/>
          </p:cNvSpPr>
          <p:nvPr>
            <p:ph type="body" sz="quarter" idx="39"/>
          </p:nvPr>
        </p:nvSpPr>
        <p:spPr>
          <a:xfrm>
            <a:off x="9042402" y="5206740"/>
            <a:ext cx="2658532" cy="381065"/>
          </a:xfrm>
          <a:prstGeom prst="rect">
            <a:avLst/>
          </a:prstGeom>
        </p:spPr>
        <p:txBody>
          <a:bodyPr vert="horz"/>
          <a:lstStyle>
            <a:lvl1pPr marL="0" indent="0" algn="ctr">
              <a:buNone/>
              <a:defRPr sz="1465" baseline="0">
                <a:solidFill>
                  <a:schemeClr val="tx1">
                    <a:lumMod val="65000"/>
                    <a:lumOff val="3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15" name="Text Placeholder 27"/>
          <p:cNvSpPr>
            <a:spLocks noGrp="1"/>
          </p:cNvSpPr>
          <p:nvPr>
            <p:ph type="body" sz="quarter" idx="40"/>
          </p:nvPr>
        </p:nvSpPr>
        <p:spPr>
          <a:xfrm>
            <a:off x="9042402" y="5435339"/>
            <a:ext cx="2658532" cy="313332"/>
          </a:xfrm>
          <a:prstGeom prst="rect">
            <a:avLst/>
          </a:prstGeom>
        </p:spPr>
        <p:txBody>
          <a:bodyPr vert="horz"/>
          <a:lstStyle>
            <a:lvl1pPr marL="0" indent="0" algn="ctr">
              <a:buNone/>
              <a:defRPr sz="1065" baseline="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lvl="0"/>
            <a:r>
              <a:rPr lang="zh-CN" altLang="en-US" smtClean="0"/>
              <a:t>单击此处编辑母版文本样式</a:t>
            </a:r>
          </a:p>
        </p:txBody>
      </p:sp>
      <p:sp>
        <p:nvSpPr>
          <p:cNvPr id="22" name="Text Placeholder 27"/>
          <p:cNvSpPr>
            <a:spLocks noGrp="1"/>
          </p:cNvSpPr>
          <p:nvPr>
            <p:ph type="body" sz="quarter" idx="41"/>
          </p:nvPr>
        </p:nvSpPr>
        <p:spPr>
          <a:xfrm>
            <a:off x="6194782" y="5206740"/>
            <a:ext cx="2658532" cy="381065"/>
          </a:xfrm>
          <a:prstGeom prst="rect">
            <a:avLst/>
          </a:prstGeom>
        </p:spPr>
        <p:txBody>
          <a:bodyPr vert="horz"/>
          <a:lstStyle>
            <a:lvl1pPr marL="0" indent="0" algn="ctr">
              <a:buNone/>
              <a:defRPr sz="1465" baseline="0">
                <a:solidFill>
                  <a:schemeClr val="tx1">
                    <a:lumMod val="65000"/>
                    <a:lumOff val="3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3" name="Text Placeholder 27"/>
          <p:cNvSpPr>
            <a:spLocks noGrp="1"/>
          </p:cNvSpPr>
          <p:nvPr>
            <p:ph type="body" sz="quarter" idx="42"/>
          </p:nvPr>
        </p:nvSpPr>
        <p:spPr>
          <a:xfrm>
            <a:off x="6194782" y="5435339"/>
            <a:ext cx="2658532" cy="313332"/>
          </a:xfrm>
          <a:prstGeom prst="rect">
            <a:avLst/>
          </a:prstGeom>
        </p:spPr>
        <p:txBody>
          <a:bodyPr vert="horz"/>
          <a:lstStyle>
            <a:lvl1pPr marL="0" indent="0" algn="ctr">
              <a:buNone/>
              <a:defRPr sz="1065" baseline="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lvl="0"/>
            <a:r>
              <a:rPr lang="zh-CN" altLang="en-US" smtClean="0"/>
              <a:t>单击此处编辑母版文本样式</a:t>
            </a:r>
          </a:p>
        </p:txBody>
      </p:sp>
      <p:sp>
        <p:nvSpPr>
          <p:cNvPr id="24" name="Text Placeholder 27"/>
          <p:cNvSpPr>
            <a:spLocks noGrp="1"/>
          </p:cNvSpPr>
          <p:nvPr>
            <p:ph type="body" sz="quarter" idx="43"/>
          </p:nvPr>
        </p:nvSpPr>
        <p:spPr>
          <a:xfrm>
            <a:off x="3347158" y="5206740"/>
            <a:ext cx="2658532" cy="381065"/>
          </a:xfrm>
          <a:prstGeom prst="rect">
            <a:avLst/>
          </a:prstGeom>
        </p:spPr>
        <p:txBody>
          <a:bodyPr vert="horz"/>
          <a:lstStyle>
            <a:lvl1pPr marL="0" indent="0" algn="ctr">
              <a:buNone/>
              <a:defRPr sz="1465" baseline="0">
                <a:solidFill>
                  <a:schemeClr val="tx1">
                    <a:lumMod val="65000"/>
                    <a:lumOff val="3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5" name="Text Placeholder 27"/>
          <p:cNvSpPr>
            <a:spLocks noGrp="1"/>
          </p:cNvSpPr>
          <p:nvPr>
            <p:ph type="body" sz="quarter" idx="44"/>
          </p:nvPr>
        </p:nvSpPr>
        <p:spPr>
          <a:xfrm>
            <a:off x="3347158" y="5435339"/>
            <a:ext cx="2658532" cy="313332"/>
          </a:xfrm>
          <a:prstGeom prst="rect">
            <a:avLst/>
          </a:prstGeom>
        </p:spPr>
        <p:txBody>
          <a:bodyPr vert="horz"/>
          <a:lstStyle>
            <a:lvl1pPr marL="0" indent="0" algn="ctr">
              <a:buNone/>
              <a:defRPr sz="1065" baseline="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lvl="0"/>
            <a:r>
              <a:rPr lang="zh-CN" altLang="en-US" smtClean="0"/>
              <a:t>单击此处编辑母版文本样式</a:t>
            </a:r>
          </a:p>
        </p:txBody>
      </p:sp>
      <p:sp>
        <p:nvSpPr>
          <p:cNvPr id="26" name="Text Placeholder 27"/>
          <p:cNvSpPr>
            <a:spLocks noGrp="1"/>
          </p:cNvSpPr>
          <p:nvPr>
            <p:ph type="body" sz="quarter" idx="45"/>
          </p:nvPr>
        </p:nvSpPr>
        <p:spPr>
          <a:xfrm>
            <a:off x="499537" y="5206740"/>
            <a:ext cx="2658532" cy="381065"/>
          </a:xfrm>
          <a:prstGeom prst="rect">
            <a:avLst/>
          </a:prstGeom>
        </p:spPr>
        <p:txBody>
          <a:bodyPr vert="horz"/>
          <a:lstStyle>
            <a:lvl1pPr marL="0" indent="0" algn="ctr">
              <a:buNone/>
              <a:defRPr sz="1465" baseline="0">
                <a:solidFill>
                  <a:schemeClr val="tx1">
                    <a:lumMod val="65000"/>
                    <a:lumOff val="3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7" name="Text Placeholder 27"/>
          <p:cNvSpPr>
            <a:spLocks noGrp="1"/>
          </p:cNvSpPr>
          <p:nvPr>
            <p:ph type="body" sz="quarter" idx="46"/>
          </p:nvPr>
        </p:nvSpPr>
        <p:spPr>
          <a:xfrm>
            <a:off x="499537" y="5435339"/>
            <a:ext cx="2658532" cy="313332"/>
          </a:xfrm>
          <a:prstGeom prst="rect">
            <a:avLst/>
          </a:prstGeom>
        </p:spPr>
        <p:txBody>
          <a:bodyPr vert="horz"/>
          <a:lstStyle>
            <a:lvl1pPr marL="0" indent="0" algn="ctr">
              <a:buNone/>
              <a:defRPr sz="1065" baseline="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lvl="0"/>
            <a:r>
              <a:rPr lang="zh-CN" altLang="en-US" smtClean="0"/>
              <a:t>单击此处编辑母版文本样式</a:t>
            </a:r>
          </a:p>
        </p:txBody>
      </p:sp>
      <p:sp>
        <p:nvSpPr>
          <p:cNvPr id="16"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17"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4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D92D55EE-F03C-48BA-BBE8-D3987848E5BB}"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48"/>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4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ur Working Type 6">
    <p:bg>
      <p:bgPr>
        <a:solidFill>
          <a:schemeClr val="bg1"/>
        </a:solidFill>
        <a:effectLst/>
      </p:bgPr>
    </p:bg>
    <p:spTree>
      <p:nvGrpSpPr>
        <p:cNvPr id="1" name=""/>
        <p:cNvGrpSpPr/>
        <p:nvPr/>
      </p:nvGrpSpPr>
      <p:grpSpPr>
        <a:xfrm>
          <a:off x="0" y="0"/>
          <a:ext cx="0" cy="0"/>
          <a:chOff x="0" y="0"/>
          <a:chExt cx="0" cy="0"/>
        </a:xfrm>
      </p:grpSpPr>
      <p:sp>
        <p:nvSpPr>
          <p:cNvPr id="5" name="그림 개체 틀 8"/>
          <p:cNvSpPr>
            <a:spLocks noGrp="1"/>
          </p:cNvSpPr>
          <p:nvPr>
            <p:ph type="pic" sz="quarter" idx="10"/>
          </p:nvPr>
        </p:nvSpPr>
        <p:spPr>
          <a:xfrm>
            <a:off x="506314" y="1894417"/>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6" name="그림 개체 틀 8"/>
          <p:cNvSpPr>
            <a:spLocks noGrp="1"/>
          </p:cNvSpPr>
          <p:nvPr>
            <p:ph type="pic" sz="quarter" idx="32"/>
          </p:nvPr>
        </p:nvSpPr>
        <p:spPr>
          <a:xfrm>
            <a:off x="2120625" y="1894417"/>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7" name="그림 개체 틀 8"/>
          <p:cNvSpPr>
            <a:spLocks noGrp="1"/>
          </p:cNvSpPr>
          <p:nvPr>
            <p:ph type="pic" sz="quarter" idx="33"/>
          </p:nvPr>
        </p:nvSpPr>
        <p:spPr>
          <a:xfrm>
            <a:off x="3734936" y="1894417"/>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8" name="그림 개체 틀 8"/>
          <p:cNvSpPr>
            <a:spLocks noGrp="1"/>
          </p:cNvSpPr>
          <p:nvPr>
            <p:ph type="pic" sz="quarter" idx="34"/>
          </p:nvPr>
        </p:nvSpPr>
        <p:spPr>
          <a:xfrm>
            <a:off x="5349246" y="1894417"/>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9" name="그림 개체 틀 8"/>
          <p:cNvSpPr>
            <a:spLocks noGrp="1"/>
          </p:cNvSpPr>
          <p:nvPr>
            <p:ph type="pic" sz="quarter" idx="35"/>
          </p:nvPr>
        </p:nvSpPr>
        <p:spPr>
          <a:xfrm>
            <a:off x="6963557" y="1894417"/>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10" name="그림 개체 틀 8"/>
          <p:cNvSpPr>
            <a:spLocks noGrp="1"/>
          </p:cNvSpPr>
          <p:nvPr>
            <p:ph type="pic" sz="quarter" idx="36"/>
          </p:nvPr>
        </p:nvSpPr>
        <p:spPr>
          <a:xfrm>
            <a:off x="8577868" y="1894417"/>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11" name="그림 개체 틀 8"/>
          <p:cNvSpPr>
            <a:spLocks noGrp="1"/>
          </p:cNvSpPr>
          <p:nvPr>
            <p:ph type="pic" sz="quarter" idx="37"/>
          </p:nvPr>
        </p:nvSpPr>
        <p:spPr>
          <a:xfrm>
            <a:off x="10192181" y="1894417"/>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12" name="그림 개체 틀 8"/>
          <p:cNvSpPr>
            <a:spLocks noGrp="1"/>
          </p:cNvSpPr>
          <p:nvPr>
            <p:ph type="pic" sz="quarter" idx="38"/>
          </p:nvPr>
        </p:nvSpPr>
        <p:spPr>
          <a:xfrm>
            <a:off x="506314" y="3503084"/>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13" name="그림 개체 틀 8"/>
          <p:cNvSpPr>
            <a:spLocks noGrp="1"/>
          </p:cNvSpPr>
          <p:nvPr>
            <p:ph type="pic" sz="quarter" idx="39"/>
          </p:nvPr>
        </p:nvSpPr>
        <p:spPr>
          <a:xfrm>
            <a:off x="2120625" y="3503084"/>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14" name="그림 개체 틀 8"/>
          <p:cNvSpPr>
            <a:spLocks noGrp="1"/>
          </p:cNvSpPr>
          <p:nvPr>
            <p:ph type="pic" sz="quarter" idx="40"/>
          </p:nvPr>
        </p:nvSpPr>
        <p:spPr>
          <a:xfrm>
            <a:off x="3734936" y="3503084"/>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15" name="그림 개체 틀 8"/>
          <p:cNvSpPr>
            <a:spLocks noGrp="1"/>
          </p:cNvSpPr>
          <p:nvPr>
            <p:ph type="pic" sz="quarter" idx="41"/>
          </p:nvPr>
        </p:nvSpPr>
        <p:spPr>
          <a:xfrm>
            <a:off x="5349246" y="3503084"/>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16" name="그림 개체 틀 8"/>
          <p:cNvSpPr>
            <a:spLocks noGrp="1"/>
          </p:cNvSpPr>
          <p:nvPr>
            <p:ph type="pic" sz="quarter" idx="42"/>
          </p:nvPr>
        </p:nvSpPr>
        <p:spPr>
          <a:xfrm>
            <a:off x="6963557" y="3503084"/>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17" name="그림 개체 틀 8"/>
          <p:cNvSpPr>
            <a:spLocks noGrp="1"/>
          </p:cNvSpPr>
          <p:nvPr>
            <p:ph type="pic" sz="quarter" idx="43"/>
          </p:nvPr>
        </p:nvSpPr>
        <p:spPr>
          <a:xfrm>
            <a:off x="8577868" y="3503084"/>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18" name="그림 개체 틀 8"/>
          <p:cNvSpPr>
            <a:spLocks noGrp="1"/>
          </p:cNvSpPr>
          <p:nvPr>
            <p:ph type="pic" sz="quarter" idx="44"/>
          </p:nvPr>
        </p:nvSpPr>
        <p:spPr>
          <a:xfrm>
            <a:off x="10192181" y="3503084"/>
            <a:ext cx="1482961" cy="1482961"/>
          </a:xfrm>
          <a:prstGeom prst="ellipse">
            <a:avLst/>
          </a:prstGeom>
          <a:solidFill>
            <a:srgbClr val="FFFFFF"/>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bg1">
                    <a:lumMod val="65000"/>
                  </a:schemeClr>
                </a:solidFill>
                <a:effectLst/>
                <a:uLnTx/>
                <a:uFillTx/>
                <a:latin typeface="Roboto Condensed" panose="02000000000000000000" pitchFamily="2" charset="0"/>
              </a:rPr>
              <a:t>单击图标添加图片</a:t>
            </a:r>
            <a:endParaRPr kumimoji="0" lang="ko-KR" altLang="en-US" sz="1065" b="0" i="0" u="none" strike="noStrike" kern="1200" cap="none" spc="0" normalizeH="0" baseline="0" noProof="0" dirty="0">
              <a:ln>
                <a:noFill/>
              </a:ln>
              <a:solidFill>
                <a:schemeClr val="bg1">
                  <a:lumMod val="65000"/>
                </a:schemeClr>
              </a:solidFill>
              <a:effectLst/>
              <a:uLnTx/>
              <a:uFillTx/>
              <a:latin typeface="Roboto Condensed" panose="02000000000000000000" pitchFamily="2" charset="0"/>
              <a:ea typeface="Arial" panose="020B0604020202020204"/>
              <a:cs typeface="Roboto Condensed" panose="02000000000000000000" pitchFamily="2" charset="0"/>
            </a:endParaRPr>
          </a:p>
        </p:txBody>
      </p:sp>
      <p:sp>
        <p:nvSpPr>
          <p:cNvPr id="19"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20"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4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F0133896-DF19-4A22-870F-4A18D8E795EA}"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4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4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xt Slide Two Column">
    <p:bg>
      <p:bgPr>
        <a:solidFill>
          <a:schemeClr val="bg1"/>
        </a:solidFill>
        <a:effectLst/>
      </p:bgPr>
    </p:bg>
    <p:spTree>
      <p:nvGrpSpPr>
        <p:cNvPr id="1" name=""/>
        <p:cNvGrpSpPr/>
        <p:nvPr/>
      </p:nvGrpSpPr>
      <p:grpSpPr>
        <a:xfrm>
          <a:off x="0" y="0"/>
          <a:ext cx="0" cy="0"/>
          <a:chOff x="0" y="0"/>
          <a:chExt cx="0" cy="0"/>
        </a:xfrm>
      </p:grpSpPr>
      <p:sp>
        <p:nvSpPr>
          <p:cNvPr id="6" name="Picture Placeholder 6"/>
          <p:cNvSpPr>
            <a:spLocks noGrp="1"/>
          </p:cNvSpPr>
          <p:nvPr>
            <p:ph type="pic" sz="quarter" idx="26"/>
          </p:nvPr>
        </p:nvSpPr>
        <p:spPr>
          <a:xfrm>
            <a:off x="499536" y="1727202"/>
            <a:ext cx="2616197" cy="1964265"/>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7" name="Picture Placeholder 6"/>
          <p:cNvSpPr>
            <a:spLocks noGrp="1"/>
          </p:cNvSpPr>
          <p:nvPr>
            <p:ph type="pic" sz="quarter" idx="27"/>
          </p:nvPr>
        </p:nvSpPr>
        <p:spPr>
          <a:xfrm>
            <a:off x="3344336" y="1727202"/>
            <a:ext cx="2616197" cy="1964265"/>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8"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9"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2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B3BE7B2-CC12-4B3E-A587-D288E4A0F8C5}"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3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Slide Three Column">
    <p:bg>
      <p:bgPr>
        <a:solidFill>
          <a:schemeClr val="bg1"/>
        </a:solidFill>
        <a:effectLst/>
      </p:bgPr>
    </p:bg>
    <p:spTree>
      <p:nvGrpSpPr>
        <p:cNvPr id="1" name=""/>
        <p:cNvGrpSpPr/>
        <p:nvPr/>
      </p:nvGrpSpPr>
      <p:grpSpPr>
        <a:xfrm>
          <a:off x="0" y="0"/>
          <a:ext cx="0" cy="0"/>
          <a:chOff x="0" y="0"/>
          <a:chExt cx="0" cy="0"/>
        </a:xfrm>
      </p:grpSpPr>
      <p:sp>
        <p:nvSpPr>
          <p:cNvPr id="6" name="Picture Placeholder 6"/>
          <p:cNvSpPr>
            <a:spLocks noGrp="1"/>
          </p:cNvSpPr>
          <p:nvPr>
            <p:ph type="pic" sz="quarter" idx="26"/>
          </p:nvPr>
        </p:nvSpPr>
        <p:spPr>
          <a:xfrm>
            <a:off x="499536" y="1727202"/>
            <a:ext cx="3513664" cy="1964265"/>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5"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7"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6ED03EF-4EE7-45AE-ADA4-F19E94F9D160}"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8"/>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4819650"/>
          </a:xfrm>
        </p:spPr>
        <p:txBody>
          <a:bodyPr vert="horz" lIns="91440" tIns="45720" rIns="91440" bIns="45720" rtlCol="0" anchor="ctr">
            <a:normAutofit/>
          </a:bodyPr>
          <a:lstStyle>
            <a:lvl1pPr algn="ctr">
              <a:defRPr sz="1600"/>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6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 name="日期占位符 1"/>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6BC2E37-6F54-4CDE-ABDE-FB07118CCCED}"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0"/>
            <a:ext cx="12192000" cy="6858000"/>
          </a:xfrm>
        </p:spPr>
        <p:txBody>
          <a:bodyPr vert="horz" lIns="91440" tIns="45720" rIns="91440" bIns="45720" rtlCol="0">
            <a:normAutofit/>
          </a:bodyPr>
          <a:lstStyle>
            <a:lvl1pPr>
              <a:defRPr sz="1400">
                <a:solidFill>
                  <a:schemeClr val="accent4"/>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400" b="0" i="0" u="none" strike="noStrike" kern="1200" cap="none" spc="0" normalizeH="0" baseline="0" noProof="0">
              <a:ln>
                <a:noFill/>
              </a:ln>
              <a:solidFill>
                <a:schemeClr val="accent4"/>
              </a:solidFill>
              <a:effectLst/>
              <a:uLnTx/>
              <a:uFillTx/>
              <a:latin typeface="Arial" panose="020B0604020202020204" pitchFamily="34" charset="0"/>
              <a:ea typeface="+mn-ea"/>
              <a:cs typeface="+mn-cs"/>
            </a:endParaRPr>
          </a:p>
        </p:txBody>
      </p:sp>
      <p:sp>
        <p:nvSpPr>
          <p:cNvPr id="2" name="日期占位符 1"/>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6E22618-D725-459E-8FAC-518D0EB24C46}"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0"/>
            <a:ext cx="12192000" cy="6858000"/>
          </a:xfr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28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 name="日期占位符 1"/>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27249A0-A80F-462E-97EE-D8D95C67C7B7}"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About Us">
    <p:bg>
      <p:bgPr>
        <a:solidFill>
          <a:schemeClr val="bg1"/>
        </a:solidFill>
        <a:effectLst/>
      </p:bgPr>
    </p:bg>
    <p:spTree>
      <p:nvGrpSpPr>
        <p:cNvPr id="1" name=""/>
        <p:cNvGrpSpPr/>
        <p:nvPr/>
      </p:nvGrpSpPr>
      <p:grpSpPr>
        <a:xfrm>
          <a:off x="0" y="0"/>
          <a:ext cx="0" cy="0"/>
          <a:chOff x="0" y="0"/>
          <a:chExt cx="0" cy="0"/>
        </a:xfrm>
      </p:grpSpPr>
      <p:sp>
        <p:nvSpPr>
          <p:cNvPr id="2" name="Rectangle 2"/>
          <p:cNvSpPr/>
          <p:nvPr/>
        </p:nvSpPr>
        <p:spPr>
          <a:xfrm>
            <a:off x="0" y="0"/>
            <a:ext cx="4368800" cy="6858000"/>
          </a:xfrm>
          <a:prstGeom prst="rect">
            <a:avLst/>
          </a:prstGeom>
          <a:solidFill>
            <a:srgbClr val="1B283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6" tIns="60948" rIns="121896" bIns="6094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srgbClr val="FFFFFF"/>
              </a:solidFill>
              <a:effectLst/>
              <a:uLnTx/>
              <a:uFillTx/>
              <a:latin typeface="+mn-lt"/>
              <a:ea typeface="+mn-ea"/>
              <a:cs typeface="+mn-cs"/>
            </a:endParaRPr>
          </a:p>
        </p:txBody>
      </p:sp>
      <p:sp>
        <p:nvSpPr>
          <p:cNvPr id="5" name="Picture Placeholder 4"/>
          <p:cNvSpPr>
            <a:spLocks noGrp="1"/>
          </p:cNvSpPr>
          <p:nvPr>
            <p:ph type="pic" sz="quarter" idx="10"/>
          </p:nvPr>
        </p:nvSpPr>
        <p:spPr>
          <a:xfrm>
            <a:off x="4368800" y="0"/>
            <a:ext cx="7823200" cy="6858000"/>
          </a:xfrm>
          <a:prstGeom prst="rect">
            <a:avLst/>
          </a:prstGeom>
        </p:spPr>
        <p:txBody>
          <a:bodyPr vert="horz" lIns="91422" tIns="45711" rIns="91422" bIns="45711" rtlCol="0" anchor="ctr">
            <a:normAutofit/>
          </a:bodyPr>
          <a:lstStyle>
            <a:lvl1pPr marL="0" indent="0" algn="ctr">
              <a:buNone/>
              <a:defRPr sz="1335"/>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7" name="Title 8"/>
          <p:cNvSpPr>
            <a:spLocks noGrp="1"/>
          </p:cNvSpPr>
          <p:nvPr>
            <p:ph type="title"/>
          </p:nvPr>
        </p:nvSpPr>
        <p:spPr>
          <a:xfrm>
            <a:off x="364067" y="683683"/>
            <a:ext cx="3805597" cy="698500"/>
          </a:xfrm>
          <a:prstGeom prst="rect">
            <a:avLst/>
          </a:prstGeom>
        </p:spPr>
        <p:txBody>
          <a:bodyPr vert="horz"/>
          <a:lstStyle>
            <a:lvl1pPr algn="l">
              <a:defRPr sz="3200">
                <a:solidFill>
                  <a:schemeClr val="bg1"/>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8" name="Text Placeholder 27"/>
          <p:cNvSpPr>
            <a:spLocks noGrp="1"/>
          </p:cNvSpPr>
          <p:nvPr>
            <p:ph type="body" sz="quarter" idx="25"/>
          </p:nvPr>
        </p:nvSpPr>
        <p:spPr>
          <a:xfrm>
            <a:off x="364067" y="1253458"/>
            <a:ext cx="3805597" cy="381065"/>
          </a:xfrm>
          <a:prstGeom prst="rect">
            <a:avLst/>
          </a:prstGeom>
        </p:spPr>
        <p:txBody>
          <a:bodyPr vert="horz"/>
          <a:lstStyle>
            <a:lvl1pPr marL="0" indent="0" algn="l">
              <a:buNone/>
              <a:defRPr sz="1200" baseline="0">
                <a:solidFill>
                  <a:schemeClr val="bg1"/>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3" name="日期占位符 2"/>
          <p:cNvSpPr>
            <a:spLocks noGrp="1"/>
          </p:cNvSpPr>
          <p:nvPr>
            <p:ph type="dt" sz="half"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30BC084-653E-402B-BF51-64F085FFB2E2}"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2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7_Title Slide">
    <p:bg>
      <p:bgPr>
        <a:solidFill>
          <a:schemeClr val="bg1"/>
        </a:solidFill>
        <a:effectLst/>
      </p:bgPr>
    </p:bg>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5266311" y="3164630"/>
            <a:ext cx="6819991" cy="4020519"/>
          </a:xfrm>
          <a:prstGeom prst="rect">
            <a:avLst/>
          </a:prstGeom>
        </p:spPr>
        <p:txBody>
          <a:bodyPr vert="horz" lIns="91440" tIns="45720" rIns="91440" bIns="45720" rtlCol="0">
            <a:normAutofit/>
          </a:bodyPr>
          <a:lstStyle>
            <a:lvl1pPr>
              <a:defRPr sz="1865">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65" b="0" i="0" u="none" strike="noStrike" kern="1200" cap="none" spc="0" normalizeH="0" baseline="0" noProof="0" dirty="0">
              <a:ln>
                <a:noFill/>
              </a:ln>
              <a:solidFill>
                <a:schemeClr val="accent2"/>
              </a:solidFill>
              <a:effectLst/>
              <a:uLnTx/>
              <a:uFillTx/>
              <a:latin typeface="Arial" panose="020B0604020202020204" pitchFamily="34" charset="0"/>
              <a:ea typeface="+mn-ea"/>
              <a:cs typeface="+mn-cs"/>
            </a:endParaRPr>
          </a:p>
        </p:txBody>
      </p:sp>
      <p:sp>
        <p:nvSpPr>
          <p:cNvPr id="12"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13"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8C6E49A-2621-43DA-8948-B25C5398D676}"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40">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03520" y="0"/>
            <a:ext cx="6888480" cy="6858000"/>
          </a:xfrm>
          <a:prstGeom prst="rect">
            <a:avLst/>
          </a:prstGeom>
        </p:spPr>
        <p:txBody>
          <a:bodyPr vert="horz" lIns="91422" tIns="45711" rIns="91422" bIns="45711" rtlCol="0" anchor="ctr">
            <a:normAutofit/>
          </a:bodyPr>
          <a:lstStyle>
            <a:lvl1pPr marL="0" indent="0" algn="ctr">
              <a:buNone/>
              <a:defRPr sz="1335" baseline="0">
                <a:solidFill>
                  <a:schemeClr val="bg1">
                    <a:lumMod val="65000"/>
                  </a:schemeClr>
                </a:solidFill>
                <a:latin typeface="+mn-lt"/>
                <a:cs typeface="Arial" panose="020B0604020202020204"/>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mn-lt"/>
                <a:ea typeface="+mn-ea"/>
                <a:cs typeface="Arial" panose="020B0604020202020204"/>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mn-lt"/>
              <a:ea typeface="+mn-ea"/>
              <a:cs typeface="Arial" panose="020B0604020202020204"/>
            </a:endParaRPr>
          </a:p>
        </p:txBody>
      </p:sp>
      <p:sp>
        <p:nvSpPr>
          <p:cNvPr id="2" name="日期占位符 1"/>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91FA757-3BE7-439A-88EF-77759BFB8D11}"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ample clean page">
    <p:bg>
      <p:bgPr>
        <a:solidFill>
          <a:schemeClr val="bg1"/>
        </a:solidFill>
        <a:effectLst/>
      </p:bgPr>
    </p:bg>
    <p:spTree>
      <p:nvGrpSpPr>
        <p:cNvPr id="1" name=""/>
        <p:cNvGrpSpPr/>
        <p:nvPr/>
      </p:nvGrpSpPr>
      <p:grpSpPr>
        <a:xfrm>
          <a:off x="0" y="0"/>
          <a:ext cx="0" cy="0"/>
          <a:chOff x="0" y="0"/>
          <a:chExt cx="0" cy="0"/>
        </a:xfrm>
      </p:grpSpPr>
      <p:sp>
        <p:nvSpPr>
          <p:cNvPr id="17" name="Title 8"/>
          <p:cNvSpPr>
            <a:spLocks noGrp="1"/>
          </p:cNvSpPr>
          <p:nvPr>
            <p:ph type="title"/>
          </p:nvPr>
        </p:nvSpPr>
        <p:spPr>
          <a:xfrm>
            <a:off x="364067" y="683683"/>
            <a:ext cx="6400800"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48" name="Text Placeholder 27"/>
          <p:cNvSpPr>
            <a:spLocks noGrp="1"/>
          </p:cNvSpPr>
          <p:nvPr>
            <p:ph type="body" sz="quarter" idx="25"/>
          </p:nvPr>
        </p:nvSpPr>
        <p:spPr>
          <a:xfrm>
            <a:off x="364067" y="1253458"/>
            <a:ext cx="6400800"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EFDC4C5-03B9-4E46-A9B5-E4EF4EE4BA10}"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1660525"/>
            <a:ext cx="12192000" cy="3122613"/>
          </a:xfrm>
        </p:spPr>
        <p:txBody>
          <a:bodyPr vert="horz" lIns="91440" tIns="45720" rIns="91440" bIns="45720" rtlCol="0" anchor="ctr">
            <a:normAutofit/>
          </a:bodyPr>
          <a:lstStyle>
            <a:lvl1pPr algn="ctr">
              <a:defRPr sz="1400"/>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9"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10"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A7B24CE-C52D-46AF-BC50-48EBC694A438}"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1"/>
            <a:ext cx="12192000" cy="4783138"/>
          </a:xfrm>
        </p:spPr>
        <p:txBody>
          <a:bodyPr vert="horz" lIns="91440" tIns="45720" rIns="91440" bIns="45720" rtlCol="0" anchor="ctr">
            <a:normAutofit/>
          </a:bodyPr>
          <a:lstStyle>
            <a:lvl1pPr algn="ctr">
              <a:defRPr sz="1400"/>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 name="日期占位符 1"/>
          <p:cNvSpPr>
            <a:spLocks noGrp="1"/>
          </p:cNvSpPr>
          <p:nvPr>
            <p:ph type="dt" sz="half"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487B055-89DF-4A5A-B8FF-D2649B83D3F4}"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Layout">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F3EC894-3FA1-4225-9460-2EF9AFB7D5C4}"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54" name="Picture Placeholder 53"/>
          <p:cNvSpPr>
            <a:spLocks noGrp="1"/>
          </p:cNvSpPr>
          <p:nvPr>
            <p:ph type="pic" sz="quarter" idx="10"/>
          </p:nvPr>
        </p:nvSpPr>
        <p:spPr>
          <a:xfrm>
            <a:off x="364067" y="1950665"/>
            <a:ext cx="5181599" cy="1547812"/>
          </a:xfrm>
        </p:spPr>
        <p:txBody>
          <a:bodyPr vert="horz" lIns="91440" tIns="45720" rIns="91440" bIns="45720" rtlCol="0">
            <a:normAutofit/>
          </a:bodyPr>
          <a:lstStyle>
            <a:lvl1pPr>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5" name="Picture Placeholder 53"/>
          <p:cNvSpPr>
            <a:spLocks noGrp="1"/>
          </p:cNvSpPr>
          <p:nvPr>
            <p:ph type="pic" sz="quarter" idx="11"/>
          </p:nvPr>
        </p:nvSpPr>
        <p:spPr>
          <a:xfrm>
            <a:off x="6292271" y="1950665"/>
            <a:ext cx="5449457" cy="1547812"/>
          </a:xfrm>
        </p:spPr>
        <p:txBody>
          <a:bodyPr vert="horz" lIns="91440" tIns="45720" rIns="91440" bIns="45720" rtlCol="0">
            <a:normAutofit/>
          </a:bodyPr>
          <a:lstStyle>
            <a:lvl1pPr>
              <a:defRPr sz="1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6"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57"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51A108B-582F-47B8-ACA1-E5288E8FD372}"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35">
    <p:bg>
      <p:bgPr>
        <a:solidFill>
          <a:schemeClr val="bg1"/>
        </a:solidFill>
        <a:effectLst/>
      </p:bgPr>
    </p:bg>
    <p:spTree>
      <p:nvGrpSpPr>
        <p:cNvPr id="1" name=""/>
        <p:cNvGrpSpPr/>
        <p:nvPr/>
      </p:nvGrpSpPr>
      <p:grpSpPr>
        <a:xfrm>
          <a:off x="0" y="0"/>
          <a:ext cx="0" cy="0"/>
          <a:chOff x="0" y="0"/>
          <a:chExt cx="0" cy="0"/>
        </a:xfrm>
      </p:grpSpPr>
      <p:sp>
        <p:nvSpPr>
          <p:cNvPr id="11" name="Picture Placeholder 2"/>
          <p:cNvSpPr>
            <a:spLocks noGrp="1"/>
          </p:cNvSpPr>
          <p:nvPr>
            <p:ph type="pic" sz="quarter" idx="23"/>
          </p:nvPr>
        </p:nvSpPr>
        <p:spPr>
          <a:xfrm>
            <a:off x="0" y="0"/>
            <a:ext cx="12192000" cy="4816549"/>
          </a:xfrm>
          <a:prstGeom prst="rect">
            <a:avLst/>
          </a:prstGeom>
        </p:spPr>
        <p:txBody>
          <a:bodyPr vert="horz" lIns="91440" tIns="45720" rIns="91440" bIns="45720" rtlCol="0" anchor="t">
            <a:normAutofit/>
          </a:bodyPr>
          <a:lstStyle>
            <a:lvl1pPr marL="0" indent="0" algn="ctr">
              <a:buNone/>
              <a:defRPr sz="24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id-ID" sz="2400" b="0" i="0" u="none" strike="noStrike" kern="1200" cap="none" spc="0" normalizeH="0" baseline="0" noProof="0">
              <a:ln>
                <a:noFill/>
              </a:ln>
              <a:solidFill>
                <a:schemeClr val="bg1">
                  <a:lumMod val="75000"/>
                </a:schemeClr>
              </a:solidFill>
              <a:effectLst/>
              <a:uLnTx/>
              <a:uFillTx/>
              <a:latin typeface="Arial" panose="020B0604020202020204" pitchFamily="34" charset="0"/>
              <a:ea typeface="+mn-ea"/>
              <a:cs typeface="+mn-cs"/>
            </a:endParaRPr>
          </a:p>
        </p:txBody>
      </p:sp>
      <p:sp>
        <p:nvSpPr>
          <p:cNvPr id="17" name="Picture Placeholder 2"/>
          <p:cNvSpPr>
            <a:spLocks noGrp="1"/>
          </p:cNvSpPr>
          <p:nvPr>
            <p:ph type="pic" sz="quarter" idx="22"/>
          </p:nvPr>
        </p:nvSpPr>
        <p:spPr>
          <a:xfrm>
            <a:off x="4678174" y="1992322"/>
            <a:ext cx="1506211" cy="2658787"/>
          </a:xfrm>
          <a:prstGeom prst="rect">
            <a:avLst/>
          </a:prstGeom>
        </p:spPr>
        <p:txBody>
          <a:bodyPr vert="horz" lIns="91440" tIns="45720" rIns="91440" bIns="45720" rtlCol="0" anchor="t">
            <a:normAutofit/>
          </a:bodyPr>
          <a:lstStyle>
            <a:lvl1pPr marL="0" indent="0" algn="ctr">
              <a:buNone/>
              <a:defRPr sz="24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id-ID" sz="2400" b="0" i="0" u="none" strike="noStrike" kern="1200" cap="none" spc="0" normalizeH="0" baseline="0" noProof="0">
              <a:ln>
                <a:noFill/>
              </a:ln>
              <a:solidFill>
                <a:schemeClr val="bg1">
                  <a:lumMod val="75000"/>
                </a:schemeClr>
              </a:solidFill>
              <a:effectLst/>
              <a:uLnTx/>
              <a:uFillTx/>
              <a:latin typeface="Arial" panose="020B0604020202020204" pitchFamily="34" charset="0"/>
              <a:ea typeface="+mn-ea"/>
              <a:cs typeface="+mn-cs"/>
            </a:endParaRPr>
          </a:p>
        </p:txBody>
      </p:sp>
      <p:sp>
        <p:nvSpPr>
          <p:cNvPr id="18" name="Picture Placeholder 2"/>
          <p:cNvSpPr>
            <a:spLocks noGrp="1"/>
          </p:cNvSpPr>
          <p:nvPr>
            <p:ph type="pic" sz="quarter" idx="24"/>
          </p:nvPr>
        </p:nvSpPr>
        <p:spPr>
          <a:xfrm>
            <a:off x="6123759" y="2116139"/>
            <a:ext cx="1400209" cy="2471672"/>
          </a:xfrm>
          <a:prstGeom prst="rect">
            <a:avLst/>
          </a:prstGeom>
        </p:spPr>
        <p:txBody>
          <a:bodyPr vert="horz" lIns="91440" tIns="45720" rIns="91440" bIns="45720" rtlCol="0" anchor="t">
            <a:normAutofit/>
          </a:bodyPr>
          <a:lstStyle>
            <a:lvl1pPr marL="0" indent="0" algn="ctr">
              <a:buNone/>
              <a:defRPr sz="24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id-ID" sz="2400" b="0" i="0" u="none" strike="noStrike" kern="1200" cap="none" spc="0" normalizeH="0" baseline="0" noProof="0">
              <a:ln>
                <a:noFill/>
              </a:ln>
              <a:solidFill>
                <a:schemeClr val="bg1">
                  <a:lumMod val="75000"/>
                </a:schemeClr>
              </a:solidFill>
              <a:effectLst/>
              <a:uLnTx/>
              <a:uFillTx/>
              <a:latin typeface="Arial" panose="020B0604020202020204" pitchFamily="34" charset="0"/>
              <a:ea typeface="+mn-ea"/>
              <a:cs typeface="+mn-cs"/>
            </a:endParaRPr>
          </a:p>
        </p:txBody>
      </p:sp>
      <p:sp>
        <p:nvSpPr>
          <p:cNvPr id="9"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10"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06B3D73-CF26-4E48-A440-B4E51388DF49}"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ntroduction">
    <p:bg>
      <p:bgPr>
        <a:solidFill>
          <a:schemeClr val="bg1"/>
        </a:solidFill>
        <a:effectLst/>
      </p:bgPr>
    </p:bg>
    <p:spTree>
      <p:nvGrpSpPr>
        <p:cNvPr id="1" name=""/>
        <p:cNvGrpSpPr/>
        <p:nvPr/>
      </p:nvGrpSpPr>
      <p:grpSpPr>
        <a:xfrm>
          <a:off x="0" y="0"/>
          <a:ext cx="0" cy="0"/>
          <a:chOff x="0" y="0"/>
          <a:chExt cx="0" cy="0"/>
        </a:xfrm>
      </p:grpSpPr>
      <p:sp>
        <p:nvSpPr>
          <p:cNvPr id="2" name="Rectangle 3"/>
          <p:cNvSpPr/>
          <p:nvPr/>
        </p:nvSpPr>
        <p:spPr>
          <a:xfrm>
            <a:off x="0" y="3937000"/>
            <a:ext cx="12192000" cy="2921000"/>
          </a:xfrm>
          <a:prstGeom prst="rect">
            <a:avLst/>
          </a:prstGeom>
          <a:solidFill>
            <a:srgbClr val="1B283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6" tIns="60948" rIns="121896" bIns="60948" rtlCol="0" anchor="ct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a:ln>
                <a:noFill/>
              </a:ln>
              <a:solidFill>
                <a:prstClr val="white"/>
              </a:solidFill>
              <a:effectLst/>
              <a:uLnTx/>
              <a:uFillTx/>
              <a:latin typeface="+mn-lt"/>
              <a:ea typeface="+mn-ea"/>
              <a:cs typeface="+mn-cs"/>
            </a:endParaRPr>
          </a:p>
        </p:txBody>
      </p:sp>
      <p:sp>
        <p:nvSpPr>
          <p:cNvPr id="6" name="Picture Placeholder 5"/>
          <p:cNvSpPr>
            <a:spLocks noGrp="1"/>
          </p:cNvSpPr>
          <p:nvPr>
            <p:ph type="pic" sz="quarter" idx="10"/>
          </p:nvPr>
        </p:nvSpPr>
        <p:spPr>
          <a:xfrm>
            <a:off x="0" y="0"/>
            <a:ext cx="12192000" cy="3937000"/>
          </a:xfrm>
          <a:prstGeom prst="rect">
            <a:avLst/>
          </a:prstGeom>
        </p:spPr>
        <p:txBody>
          <a:bodyPr vert="horz" lIns="91422" tIns="45711" rIns="91422" bIns="45711" rtlCol="0" anchor="ctr">
            <a:normAutofit/>
          </a:bodyPr>
          <a:lstStyle>
            <a:lvl1pPr marL="0" indent="0" algn="ctr">
              <a:buNone/>
              <a:defRPr lang="en-US" sz="1065" dirty="0">
                <a:solidFill>
                  <a:schemeClr val="tx1">
                    <a:lumMod val="60000"/>
                    <a:lumOff val="4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chemeClr val="tx1">
                    <a:lumMod val="60000"/>
                    <a:lumOff val="40000"/>
                  </a:schemeClr>
                </a:solidFill>
                <a:effectLst/>
                <a:uLnTx/>
                <a:uFillTx/>
                <a:latin typeface="Arial" panose="020B0604020202020204" pitchFamily="34" charset="0"/>
                <a:ea typeface="+mn-ea"/>
                <a:cs typeface="+mn-cs"/>
              </a:rPr>
              <a:t>单击图标添加图片</a:t>
            </a:r>
            <a:endParaRPr kumimoji="0" lang="en-US" sz="1065" b="0" i="0" u="none" strike="noStrike" kern="1200" cap="none" spc="0" normalizeH="0" baseline="0" noProof="0" dirty="0">
              <a:ln>
                <a:noFill/>
              </a:ln>
              <a:solidFill>
                <a:schemeClr val="tx1">
                  <a:lumMod val="60000"/>
                  <a:lumOff val="40000"/>
                </a:schemeClr>
              </a:solidFill>
              <a:effectLst/>
              <a:uLnTx/>
              <a:uFillTx/>
              <a:latin typeface="Arial" panose="020B0604020202020204" pitchFamily="34" charset="0"/>
              <a:ea typeface="+mn-ea"/>
              <a:cs typeface="+mn-cs"/>
            </a:endParaRPr>
          </a:p>
        </p:txBody>
      </p:sp>
      <p:sp>
        <p:nvSpPr>
          <p:cNvPr id="5" name="Text Placeholder 10"/>
          <p:cNvSpPr>
            <a:spLocks noGrp="1"/>
          </p:cNvSpPr>
          <p:nvPr>
            <p:ph type="body" sz="quarter" idx="14"/>
          </p:nvPr>
        </p:nvSpPr>
        <p:spPr>
          <a:xfrm>
            <a:off x="333374" y="4639049"/>
            <a:ext cx="10905239" cy="280985"/>
          </a:xfrm>
          <a:prstGeom prst="rect">
            <a:avLst/>
          </a:prstGeom>
        </p:spPr>
        <p:txBody>
          <a:bodyPr lIns="0" tIns="0" rIns="0" bIns="0">
            <a:normAutofit/>
          </a:bodyPr>
          <a:lstStyle>
            <a:lvl1pPr marL="0" indent="0" algn="l" defTabSz="914400" rtl="0" eaLnBrk="1" latinLnBrk="0" hangingPunct="1">
              <a:buNone/>
              <a:defRPr lang="id-ID" sz="1400" b="0" kern="1200" dirty="0">
                <a:solidFill>
                  <a:schemeClr val="bg1">
                    <a:lumMod val="65000"/>
                  </a:schemeClr>
                </a:solidFill>
                <a:latin typeface="Source Sans Pro Light" panose="020B0403030403020204" pitchFamily="34" charset="0"/>
                <a:ea typeface="+mn-ea"/>
                <a:cs typeface="+mn-cs"/>
              </a:defRPr>
            </a:lvl1pPr>
          </a:lstStyle>
          <a:p>
            <a:pPr lvl="0"/>
            <a:endParaRPr lang="id-ID" dirty="0"/>
          </a:p>
        </p:txBody>
      </p:sp>
      <p:sp>
        <p:nvSpPr>
          <p:cNvPr id="7" name="Text Placeholder 10"/>
          <p:cNvSpPr>
            <a:spLocks noGrp="1"/>
          </p:cNvSpPr>
          <p:nvPr>
            <p:ph type="body" sz="quarter" idx="13"/>
          </p:nvPr>
        </p:nvSpPr>
        <p:spPr>
          <a:xfrm>
            <a:off x="333375" y="4194549"/>
            <a:ext cx="10905239" cy="444500"/>
          </a:xfrm>
          <a:prstGeom prst="rect">
            <a:avLst/>
          </a:prstGeom>
        </p:spPr>
        <p:txBody>
          <a:bodyPr lIns="0" tIns="0" rIns="0" bIns="0">
            <a:noAutofit/>
          </a:bodyPr>
          <a:lstStyle>
            <a:lvl1pPr marL="0" indent="0" algn="l" defTabSz="608965" rtl="0" eaLnBrk="1" latinLnBrk="0" hangingPunct="1">
              <a:spcBef>
                <a:spcPct val="20000"/>
              </a:spcBef>
              <a:buFont typeface="Arial" panose="020B0604020202020204"/>
              <a:buNone/>
              <a:defRPr lang="id-ID" sz="2800" b="0" kern="1200" dirty="0">
                <a:solidFill>
                  <a:schemeClr val="tx1">
                    <a:lumMod val="65000"/>
                    <a:lumOff val="35000"/>
                  </a:schemeClr>
                </a:solidFill>
                <a:latin typeface="Source Sans Pro" panose="020B0503030403020204" pitchFamily="34" charset="0"/>
                <a:ea typeface="Segoe UI" panose="020B0502040204020203" pitchFamily="34" charset="0"/>
                <a:cs typeface="Segoe UI Semilight" panose="020B0402040204020203" pitchFamily="34" charset="0"/>
              </a:defRPr>
            </a:lvl1pPr>
          </a:lstStyle>
          <a:p>
            <a:pPr lvl="0"/>
            <a:endParaRPr lang="id-ID" dirty="0"/>
          </a:p>
        </p:txBody>
      </p:sp>
      <p:sp>
        <p:nvSpPr>
          <p:cNvPr id="3" name="日期占位符 2"/>
          <p:cNvSpPr>
            <a:spLocks noGrp="1"/>
          </p:cNvSpPr>
          <p:nvPr>
            <p:ph type="dt" sz="half"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521A2EB-D9F4-406B-B463-02829F44E764}"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16"/>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8" name="灯片编号占位符 7"/>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7">
    <p:bg>
      <p:bgPr>
        <a:solidFill>
          <a:schemeClr val="bg1"/>
        </a:solidFill>
        <a:effectLst/>
      </p:bgPr>
    </p:bg>
    <p:spTree>
      <p:nvGrpSpPr>
        <p:cNvPr id="1" name=""/>
        <p:cNvGrpSpPr/>
        <p:nvPr/>
      </p:nvGrpSpPr>
      <p:grpSpPr>
        <a:xfrm>
          <a:off x="0" y="0"/>
          <a:ext cx="0" cy="0"/>
          <a:chOff x="0" y="0"/>
          <a:chExt cx="0" cy="0"/>
        </a:xfrm>
      </p:grpSpPr>
      <p:sp>
        <p:nvSpPr>
          <p:cNvPr id="11" name="Picture Placeholder 2"/>
          <p:cNvSpPr>
            <a:spLocks noGrp="1"/>
          </p:cNvSpPr>
          <p:nvPr>
            <p:ph type="pic" sz="quarter" idx="23"/>
          </p:nvPr>
        </p:nvSpPr>
        <p:spPr>
          <a:xfrm>
            <a:off x="0" y="0"/>
            <a:ext cx="12192000" cy="4816549"/>
          </a:xfrm>
          <a:prstGeom prst="rect">
            <a:avLst/>
          </a:prstGeom>
        </p:spPr>
        <p:txBody>
          <a:bodyPr vert="horz" lIns="91440" tIns="45720" rIns="91440" bIns="45720" rtlCol="0" anchor="t">
            <a:normAutofit/>
          </a:bodyPr>
          <a:lstStyle>
            <a:lvl1pPr marL="0" indent="0" algn="ctr">
              <a:buNone/>
              <a:defRPr sz="24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id-ID" sz="2400" b="0" i="0" u="none" strike="noStrike" kern="1200" cap="none" spc="0" normalizeH="0" baseline="0" noProof="0">
              <a:ln>
                <a:noFill/>
              </a:ln>
              <a:solidFill>
                <a:schemeClr val="bg1">
                  <a:lumMod val="75000"/>
                </a:schemeClr>
              </a:solidFill>
              <a:effectLst/>
              <a:uLnTx/>
              <a:uFillTx/>
              <a:latin typeface="Arial" panose="020B0604020202020204" pitchFamily="34" charset="0"/>
              <a:ea typeface="+mn-ea"/>
              <a:cs typeface="+mn-cs"/>
            </a:endParaRPr>
          </a:p>
        </p:txBody>
      </p:sp>
      <p:sp>
        <p:nvSpPr>
          <p:cNvPr id="2" name="日期占位符 1"/>
          <p:cNvSpPr>
            <a:spLocks noGrp="1"/>
          </p:cNvSpPr>
          <p:nvPr>
            <p:ph type="dt" sz="half"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AD0F3A8-2D3D-4E81-B445-43FCF71F2C30}"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1_Blank">
    <p:bg>
      <p:bgPr>
        <a:solidFill>
          <a:schemeClr val="bg1"/>
        </a:solidFill>
        <a:effectLst/>
      </p:bgPr>
    </p:bg>
    <p:spTree>
      <p:nvGrpSpPr>
        <p:cNvPr id="1" name=""/>
        <p:cNvGrpSpPr/>
        <p:nvPr/>
      </p:nvGrpSpPr>
      <p:grpSpPr>
        <a:xfrm>
          <a:off x="0" y="0"/>
          <a:ext cx="0" cy="0"/>
          <a:chOff x="0" y="0"/>
          <a:chExt cx="0" cy="0"/>
        </a:xfrm>
      </p:grpSpPr>
      <p:sp>
        <p:nvSpPr>
          <p:cNvPr id="7" name="Date Placeholder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p>
            <a:pPr marL="0" marR="0" indent="0" defTabSz="914400" rtl="0" eaLnBrk="1" fontAlgn="auto" latinLnBrk="0" hangingPunct="1">
              <a:lnSpc>
                <a:spcPct val="100000"/>
              </a:lnSpc>
              <a:spcBef>
                <a:spcPts val="0"/>
              </a:spcBef>
              <a:spcAft>
                <a:spcPts val="0"/>
              </a:spcAft>
              <a:buClrTx/>
              <a:buSzTx/>
              <a:buFontTx/>
              <a:buNone/>
              <a:defRPr/>
            </a:pPr>
            <a:fld id="{21A6D893-CFBD-4CE2-9333-20094597DDA1}" type="datetime1">
              <a:rPr kumimoji="0" lang="en-US" b="0" i="0" kern="1200" cap="none" spc="0" normalizeH="0" baseline="0" noProof="0" smtClean="0">
                <a:solidFill>
                  <a:srgbClr val="000000">
                    <a:tint val="75000"/>
                  </a:srgbClr>
                </a:solidFill>
                <a:latin typeface="Arial" panose="020B0604020202020204" pitchFamily="34" charset="0"/>
                <a:ea typeface="+mn-ea"/>
                <a:cs typeface="+mn-cs"/>
              </a:rPr>
              <a:pPr marL="0" marR="0" indent="0" defTabSz="914400" rtl="0" eaLnBrk="1" fontAlgn="auto" latinLnBrk="0" hangingPunct="1">
                <a:lnSpc>
                  <a:spcPct val="100000"/>
                </a:lnSpc>
                <a:spcBef>
                  <a:spcPts val="0"/>
                </a:spcBef>
                <a:spcAft>
                  <a:spcPts val="0"/>
                </a:spcAft>
                <a:buClrTx/>
                <a:buSzTx/>
                <a:buFontTx/>
                <a:buNone/>
                <a:defRPr/>
              </a:pPr>
              <a:t>22-May-21</a:t>
            </a:fld>
            <a:endParaRPr kumimoji="0" lang="en-US" b="0" i="0" kern="1200" cap="none" spc="0" normalizeH="0" baseline="0" noProof="0" dirty="0">
              <a:solidFill>
                <a:srgbClr val="000000">
                  <a:tint val="75000"/>
                </a:srgbClr>
              </a:solidFill>
              <a:latin typeface="Arial" panose="020B0604020202020204" pitchFamily="34" charset="0"/>
              <a:ea typeface="+mn-ea"/>
              <a:cs typeface="+mn-cs"/>
            </a:endParaRPr>
          </a:p>
        </p:txBody>
      </p:sp>
      <p:sp>
        <p:nvSpPr>
          <p:cNvPr id="8"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p>
            <a:pPr marL="0" marR="0" indent="0" defTabSz="914400" rtl="0" eaLnBrk="1" fontAlgn="auto" latinLnBrk="0" hangingPunct="1">
              <a:lnSpc>
                <a:spcPct val="100000"/>
              </a:lnSpc>
              <a:spcBef>
                <a:spcPts val="0"/>
              </a:spcBef>
              <a:spcAft>
                <a:spcPts val="0"/>
              </a:spcAft>
              <a:buClrTx/>
              <a:buSzTx/>
              <a:buFontTx/>
              <a:buNone/>
              <a:defRPr/>
            </a:pPr>
            <a:endParaRPr kumimoji="0" lang="en-US" b="0" i="0" kern="1200" cap="none" spc="0" normalizeH="0" baseline="0" noProof="0" dirty="0">
              <a:solidFill>
                <a:srgbClr val="000000">
                  <a:tint val="75000"/>
                </a:srgbClr>
              </a:solidFill>
              <a:latin typeface="Arial" panose="020B0604020202020204" pitchFamily="34" charset="0"/>
              <a:ea typeface="+mn-ea"/>
              <a:cs typeface="+mn-cs"/>
            </a:endParaRPr>
          </a:p>
        </p:txBody>
      </p:sp>
      <p:sp>
        <p:nvSpPr>
          <p:cNvPr id="9"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p>
            <a:pPr marL="0" marR="0" indent="0" defTabSz="914400" rtl="0" eaLnBrk="1" fontAlgn="auto" latinLnBrk="0" hangingPunct="1">
              <a:lnSpc>
                <a:spcPct val="100000"/>
              </a:lnSpc>
              <a:spcBef>
                <a:spcPts val="0"/>
              </a:spcBef>
              <a:spcAft>
                <a:spcPts val="0"/>
              </a:spcAft>
              <a:buClrTx/>
              <a:buSzTx/>
              <a:buFontTx/>
              <a:buNone/>
              <a:defRPr/>
            </a:pPr>
            <a:fld id="{FCEE2C88-6C8F-484D-AF69-578F576B1F44}" type="slidenum">
              <a:rPr kumimoji="0" lang="en-US" b="0" i="0" kern="1200" cap="none" spc="0" normalizeH="0" baseline="0" noProof="0" smtClean="0">
                <a:solidFill>
                  <a:srgbClr val="000000">
                    <a:tint val="75000"/>
                  </a:srgbClr>
                </a:solidFill>
                <a:latin typeface="Arial" panose="020B0604020202020204" pitchFamily="34" charset="0"/>
                <a:ea typeface="+mn-ea"/>
                <a:cs typeface="+mn-cs"/>
              </a:rPr>
              <a:pPr marL="0" marR="0" indent="0" defTabSz="914400" rtl="0" eaLnBrk="1" fontAlgn="auto" latinLnBrk="0" hangingPunct="1">
                <a:lnSpc>
                  <a:spcPct val="100000"/>
                </a:lnSpc>
                <a:spcBef>
                  <a:spcPts val="0"/>
                </a:spcBef>
                <a:spcAft>
                  <a:spcPts val="0"/>
                </a:spcAft>
                <a:buClrTx/>
                <a:buSzTx/>
                <a:buFontTx/>
                <a:buNone/>
                <a:defRPr/>
              </a:pPr>
              <a:t>‹#›</a:t>
            </a:fld>
            <a:endParaRPr kumimoji="0" lang="en-US" b="0" i="0" kern="1200" cap="none" spc="0" normalizeH="0" baseline="0" noProof="0" dirty="0">
              <a:solidFill>
                <a:srgbClr val="000000">
                  <a:tint val="75000"/>
                </a:srgbClr>
              </a:solidFill>
              <a:latin typeface="Arial" panose="020B0604020202020204" pitchFamily="34" charset="0"/>
              <a:ea typeface="+mn-ea"/>
              <a:cs typeface="+mn-cs"/>
            </a:endParaRPr>
          </a:p>
        </p:txBody>
      </p:sp>
    </p:spTree>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0">
    <p:bg>
      <p:bgPr>
        <a:solidFill>
          <a:schemeClr val="bg1"/>
        </a:solidFill>
        <a:effectLst/>
      </p:bgPr>
    </p:bg>
    <p:spTree>
      <p:nvGrpSpPr>
        <p:cNvPr id="1" name=""/>
        <p:cNvGrpSpPr/>
        <p:nvPr/>
      </p:nvGrpSpPr>
      <p:grpSpPr>
        <a:xfrm>
          <a:off x="0" y="0"/>
          <a:ext cx="0" cy="0"/>
          <a:chOff x="0" y="0"/>
          <a:chExt cx="0" cy="0"/>
        </a:xfrm>
      </p:grpSpPr>
      <p:sp>
        <p:nvSpPr>
          <p:cNvPr id="14" name="Picture Placeholder 2"/>
          <p:cNvSpPr>
            <a:spLocks noGrp="1"/>
          </p:cNvSpPr>
          <p:nvPr>
            <p:ph type="pic" sz="quarter" idx="23"/>
          </p:nvPr>
        </p:nvSpPr>
        <p:spPr>
          <a:xfrm>
            <a:off x="994554" y="4126327"/>
            <a:ext cx="878070" cy="878070"/>
          </a:xfrm>
          <a:prstGeom prst="ellipse">
            <a:avLst/>
          </a:prstGeom>
        </p:spPr>
        <p:txBody>
          <a:bodyPr vert="horz" lIns="91440" tIns="45720" rIns="91440" bIns="45720" rtlCol="0" anchor="t">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id-ID"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16" name="Picture Placeholder 2"/>
          <p:cNvSpPr>
            <a:spLocks noGrp="1"/>
          </p:cNvSpPr>
          <p:nvPr>
            <p:ph type="pic" sz="quarter" idx="24"/>
          </p:nvPr>
        </p:nvSpPr>
        <p:spPr>
          <a:xfrm>
            <a:off x="4590609" y="4126327"/>
            <a:ext cx="878070" cy="878070"/>
          </a:xfrm>
          <a:prstGeom prst="ellipse">
            <a:avLst/>
          </a:prstGeom>
        </p:spPr>
        <p:txBody>
          <a:bodyPr vert="horz" lIns="91440" tIns="45720" rIns="91440" bIns="45720" rtlCol="0" anchor="t">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id-ID" sz="14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7" name="Picture Placeholder 2"/>
          <p:cNvSpPr>
            <a:spLocks noGrp="1"/>
          </p:cNvSpPr>
          <p:nvPr>
            <p:ph type="pic" sz="quarter" idx="25"/>
          </p:nvPr>
        </p:nvSpPr>
        <p:spPr>
          <a:xfrm>
            <a:off x="8186664" y="4126327"/>
            <a:ext cx="878070" cy="878070"/>
          </a:xfrm>
          <a:prstGeom prst="ellipse">
            <a:avLst/>
          </a:prstGeom>
        </p:spPr>
        <p:txBody>
          <a:bodyPr vert="horz" lIns="91440" tIns="45720" rIns="91440" bIns="45720" rtlCol="0" anchor="t">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id-ID" sz="14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7"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8" name="Text Placeholder 27"/>
          <p:cNvSpPr>
            <a:spLocks noGrp="1"/>
          </p:cNvSpPr>
          <p:nvPr>
            <p:ph type="body" sz="quarter" idx="26"/>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1F7B799-A4D9-42F6-AE8B-5B59EBBD7025}"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8"/>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mment 02">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Rectangle 5"/>
          <p:cNvSpPr/>
          <p:nvPr/>
        </p:nvSpPr>
        <p:spPr>
          <a:xfrm>
            <a:off x="838200" y="1806575"/>
            <a:ext cx="3090863" cy="3327400"/>
          </a:xfrm>
          <a:custGeom>
            <a:avLst/>
            <a:gdLst>
              <a:gd name="connsiteX0" fmla="*/ 0 w 3464190"/>
              <a:gd name="connsiteY0" fmla="*/ 0 h 1003300"/>
              <a:gd name="connsiteX1" fmla="*/ 3464190 w 3464190"/>
              <a:gd name="connsiteY1" fmla="*/ 0 h 1003300"/>
              <a:gd name="connsiteX2" fmla="*/ 3464190 w 3464190"/>
              <a:gd name="connsiteY2" fmla="*/ 1003300 h 1003300"/>
              <a:gd name="connsiteX3" fmla="*/ 0 w 3464190"/>
              <a:gd name="connsiteY3" fmla="*/ 1003300 h 1003300"/>
              <a:gd name="connsiteX4" fmla="*/ 0 w 3464190"/>
              <a:gd name="connsiteY4" fmla="*/ 0 h 1003300"/>
              <a:gd name="connsiteX0-1" fmla="*/ 0 w 3464190"/>
              <a:gd name="connsiteY0-2" fmla="*/ 0 h 1003300"/>
              <a:gd name="connsiteX1-3" fmla="*/ 3464190 w 3464190"/>
              <a:gd name="connsiteY1-4" fmla="*/ 0 h 1003300"/>
              <a:gd name="connsiteX2-5" fmla="*/ 3464190 w 3464190"/>
              <a:gd name="connsiteY2-6" fmla="*/ 1003300 h 1003300"/>
              <a:gd name="connsiteX3-7" fmla="*/ 501650 w 3464190"/>
              <a:gd name="connsiteY3-8" fmla="*/ 996950 h 1003300"/>
              <a:gd name="connsiteX4-9" fmla="*/ 0 w 3464190"/>
              <a:gd name="connsiteY4-10" fmla="*/ 1003300 h 1003300"/>
              <a:gd name="connsiteX5" fmla="*/ 0 w 3464190"/>
              <a:gd name="connsiteY5" fmla="*/ 0 h 1003300"/>
              <a:gd name="connsiteX0-11" fmla="*/ 0 w 3464190"/>
              <a:gd name="connsiteY0-12" fmla="*/ 0 h 1003300"/>
              <a:gd name="connsiteX1-13" fmla="*/ 3464190 w 3464190"/>
              <a:gd name="connsiteY1-14" fmla="*/ 0 h 1003300"/>
              <a:gd name="connsiteX2-15" fmla="*/ 3464190 w 3464190"/>
              <a:gd name="connsiteY2-16" fmla="*/ 1003300 h 1003300"/>
              <a:gd name="connsiteX3-17" fmla="*/ 635000 w 3464190"/>
              <a:gd name="connsiteY3-18" fmla="*/ 996950 h 1003300"/>
              <a:gd name="connsiteX4-19" fmla="*/ 501650 w 3464190"/>
              <a:gd name="connsiteY4-20" fmla="*/ 996950 h 1003300"/>
              <a:gd name="connsiteX5-21" fmla="*/ 0 w 3464190"/>
              <a:gd name="connsiteY5-22" fmla="*/ 1003300 h 1003300"/>
              <a:gd name="connsiteX6" fmla="*/ 0 w 3464190"/>
              <a:gd name="connsiteY6" fmla="*/ 0 h 1003300"/>
              <a:gd name="connsiteX0-23" fmla="*/ 0 w 3464190"/>
              <a:gd name="connsiteY0-24" fmla="*/ 0 h 1003300"/>
              <a:gd name="connsiteX1-25" fmla="*/ 3464190 w 3464190"/>
              <a:gd name="connsiteY1-26" fmla="*/ 0 h 1003300"/>
              <a:gd name="connsiteX2-27" fmla="*/ 3464190 w 3464190"/>
              <a:gd name="connsiteY2-28" fmla="*/ 1003300 h 1003300"/>
              <a:gd name="connsiteX3-29" fmla="*/ 793750 w 3464190"/>
              <a:gd name="connsiteY3-30" fmla="*/ 990600 h 1003300"/>
              <a:gd name="connsiteX4-31" fmla="*/ 635000 w 3464190"/>
              <a:gd name="connsiteY4-32" fmla="*/ 996950 h 1003300"/>
              <a:gd name="connsiteX5-33" fmla="*/ 501650 w 3464190"/>
              <a:gd name="connsiteY5-34" fmla="*/ 996950 h 1003300"/>
              <a:gd name="connsiteX6-35" fmla="*/ 0 w 3464190"/>
              <a:gd name="connsiteY6-36" fmla="*/ 1003300 h 1003300"/>
              <a:gd name="connsiteX7" fmla="*/ 0 w 3464190"/>
              <a:gd name="connsiteY7" fmla="*/ 0 h 1003300"/>
              <a:gd name="connsiteX0-37" fmla="*/ 0 w 3464190"/>
              <a:gd name="connsiteY0-38" fmla="*/ 0 h 1187450"/>
              <a:gd name="connsiteX1-39" fmla="*/ 3464190 w 3464190"/>
              <a:gd name="connsiteY1-40" fmla="*/ 0 h 1187450"/>
              <a:gd name="connsiteX2-41" fmla="*/ 3464190 w 3464190"/>
              <a:gd name="connsiteY2-42" fmla="*/ 1003300 h 1187450"/>
              <a:gd name="connsiteX3-43" fmla="*/ 793750 w 3464190"/>
              <a:gd name="connsiteY3-44" fmla="*/ 990600 h 1187450"/>
              <a:gd name="connsiteX4-45" fmla="*/ 501650 w 3464190"/>
              <a:gd name="connsiteY4-46" fmla="*/ 1187450 h 1187450"/>
              <a:gd name="connsiteX5-47" fmla="*/ 501650 w 3464190"/>
              <a:gd name="connsiteY5-48" fmla="*/ 996950 h 1187450"/>
              <a:gd name="connsiteX6-49" fmla="*/ 0 w 3464190"/>
              <a:gd name="connsiteY6-50" fmla="*/ 1003300 h 1187450"/>
              <a:gd name="connsiteX7-51" fmla="*/ 0 w 3464190"/>
              <a:gd name="connsiteY7-52" fmla="*/ 0 h 1187450"/>
              <a:gd name="connsiteX0-53" fmla="*/ 0 w 3464190"/>
              <a:gd name="connsiteY0-54" fmla="*/ 0 h 1187450"/>
              <a:gd name="connsiteX1-55" fmla="*/ 3464190 w 3464190"/>
              <a:gd name="connsiteY1-56" fmla="*/ 0 h 1187450"/>
              <a:gd name="connsiteX2-57" fmla="*/ 3464190 w 3464190"/>
              <a:gd name="connsiteY2-58" fmla="*/ 1003300 h 1187450"/>
              <a:gd name="connsiteX3-59" fmla="*/ 671223 w 3464190"/>
              <a:gd name="connsiteY3-60" fmla="*/ 1099374 h 1187450"/>
              <a:gd name="connsiteX4-61" fmla="*/ 501650 w 3464190"/>
              <a:gd name="connsiteY4-62" fmla="*/ 1187450 h 1187450"/>
              <a:gd name="connsiteX5-63" fmla="*/ 501650 w 3464190"/>
              <a:gd name="connsiteY5-64" fmla="*/ 996950 h 1187450"/>
              <a:gd name="connsiteX6-65" fmla="*/ 0 w 3464190"/>
              <a:gd name="connsiteY6-66" fmla="*/ 1003300 h 1187450"/>
              <a:gd name="connsiteX7-67" fmla="*/ 0 w 3464190"/>
              <a:gd name="connsiteY7-68" fmla="*/ 0 h 1187450"/>
              <a:gd name="connsiteX0-69" fmla="*/ 0 w 3464190"/>
              <a:gd name="connsiteY0-70" fmla="*/ 0 h 1187450"/>
              <a:gd name="connsiteX1-71" fmla="*/ 3464190 w 3464190"/>
              <a:gd name="connsiteY1-72" fmla="*/ 0 h 1187450"/>
              <a:gd name="connsiteX2-73" fmla="*/ 3464190 w 3464190"/>
              <a:gd name="connsiteY2-74" fmla="*/ 1003300 h 1187450"/>
              <a:gd name="connsiteX3-75" fmla="*/ 671223 w 3464190"/>
              <a:gd name="connsiteY3-76" fmla="*/ 1099374 h 1187450"/>
              <a:gd name="connsiteX4-77" fmla="*/ 501650 w 3464190"/>
              <a:gd name="connsiteY4-78" fmla="*/ 1187450 h 1187450"/>
              <a:gd name="connsiteX5-79" fmla="*/ 501649 w 3464190"/>
              <a:gd name="connsiteY5-80" fmla="*/ 1096659 h 1187450"/>
              <a:gd name="connsiteX6-81" fmla="*/ 0 w 3464190"/>
              <a:gd name="connsiteY6-82" fmla="*/ 1003300 h 1187450"/>
              <a:gd name="connsiteX7-83" fmla="*/ 0 w 3464190"/>
              <a:gd name="connsiteY7-84" fmla="*/ 0 h 1187450"/>
              <a:gd name="connsiteX0-85" fmla="*/ 22278 w 3486468"/>
              <a:gd name="connsiteY0-86" fmla="*/ 0 h 1187450"/>
              <a:gd name="connsiteX1-87" fmla="*/ 3486468 w 3486468"/>
              <a:gd name="connsiteY1-88" fmla="*/ 0 h 1187450"/>
              <a:gd name="connsiteX2-89" fmla="*/ 3486468 w 3486468"/>
              <a:gd name="connsiteY2-90" fmla="*/ 1003300 h 1187450"/>
              <a:gd name="connsiteX3-91" fmla="*/ 693501 w 3486468"/>
              <a:gd name="connsiteY3-92" fmla="*/ 1099374 h 1187450"/>
              <a:gd name="connsiteX4-93" fmla="*/ 523928 w 3486468"/>
              <a:gd name="connsiteY4-94" fmla="*/ 1187450 h 1187450"/>
              <a:gd name="connsiteX5-95" fmla="*/ 523927 w 3486468"/>
              <a:gd name="connsiteY5-96" fmla="*/ 1096659 h 1187450"/>
              <a:gd name="connsiteX6-97" fmla="*/ 0 w 3486468"/>
              <a:gd name="connsiteY6-98" fmla="*/ 1093945 h 1187450"/>
              <a:gd name="connsiteX7-99" fmla="*/ 22278 w 3486468"/>
              <a:gd name="connsiteY7-100" fmla="*/ 0 h 1187450"/>
              <a:gd name="connsiteX0-101" fmla="*/ 22278 w 3486468"/>
              <a:gd name="connsiteY0-102" fmla="*/ 0 h 1187450"/>
              <a:gd name="connsiteX1-103" fmla="*/ 3486468 w 3486468"/>
              <a:gd name="connsiteY1-104" fmla="*/ 0 h 1187450"/>
              <a:gd name="connsiteX2-105" fmla="*/ 3486468 w 3486468"/>
              <a:gd name="connsiteY2-106" fmla="*/ 1096967 h 1187450"/>
              <a:gd name="connsiteX3-107" fmla="*/ 693501 w 3486468"/>
              <a:gd name="connsiteY3-108" fmla="*/ 1099374 h 1187450"/>
              <a:gd name="connsiteX4-109" fmla="*/ 523928 w 3486468"/>
              <a:gd name="connsiteY4-110" fmla="*/ 1187450 h 1187450"/>
              <a:gd name="connsiteX5-111" fmla="*/ 523927 w 3486468"/>
              <a:gd name="connsiteY5-112" fmla="*/ 1096659 h 1187450"/>
              <a:gd name="connsiteX6-113" fmla="*/ 0 w 3486468"/>
              <a:gd name="connsiteY6-114" fmla="*/ 1093945 h 1187450"/>
              <a:gd name="connsiteX7-115" fmla="*/ 22278 w 3486468"/>
              <a:gd name="connsiteY7-116" fmla="*/ 0 h 1187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3486468" h="1187450">
                <a:moveTo>
                  <a:pt x="22278" y="0"/>
                </a:moveTo>
                <a:lnTo>
                  <a:pt x="3486468" y="0"/>
                </a:lnTo>
                <a:lnTo>
                  <a:pt x="3486468" y="1096967"/>
                </a:lnTo>
                <a:lnTo>
                  <a:pt x="693501" y="1099374"/>
                </a:lnTo>
                <a:lnTo>
                  <a:pt x="523928" y="1187450"/>
                </a:lnTo>
                <a:cubicBezTo>
                  <a:pt x="523928" y="1157186"/>
                  <a:pt x="523927" y="1126923"/>
                  <a:pt x="523927" y="1096659"/>
                </a:cubicBezTo>
                <a:lnTo>
                  <a:pt x="0" y="1093945"/>
                </a:lnTo>
                <a:lnTo>
                  <a:pt x="22278" y="0"/>
                </a:lnTo>
                <a:close/>
              </a:path>
            </a:pathLst>
          </a:custGeom>
          <a:noFill/>
          <a:ln w="12700">
            <a:solidFill>
              <a:schemeClr val="accent6"/>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8" name="Rectangle 5"/>
          <p:cNvSpPr/>
          <p:nvPr/>
        </p:nvSpPr>
        <p:spPr>
          <a:xfrm>
            <a:off x="4630738" y="1806575"/>
            <a:ext cx="3090863" cy="3327400"/>
          </a:xfrm>
          <a:custGeom>
            <a:avLst/>
            <a:gdLst>
              <a:gd name="connsiteX0" fmla="*/ 0 w 3464190"/>
              <a:gd name="connsiteY0" fmla="*/ 0 h 1003300"/>
              <a:gd name="connsiteX1" fmla="*/ 3464190 w 3464190"/>
              <a:gd name="connsiteY1" fmla="*/ 0 h 1003300"/>
              <a:gd name="connsiteX2" fmla="*/ 3464190 w 3464190"/>
              <a:gd name="connsiteY2" fmla="*/ 1003300 h 1003300"/>
              <a:gd name="connsiteX3" fmla="*/ 0 w 3464190"/>
              <a:gd name="connsiteY3" fmla="*/ 1003300 h 1003300"/>
              <a:gd name="connsiteX4" fmla="*/ 0 w 3464190"/>
              <a:gd name="connsiteY4" fmla="*/ 0 h 1003300"/>
              <a:gd name="connsiteX0-1" fmla="*/ 0 w 3464190"/>
              <a:gd name="connsiteY0-2" fmla="*/ 0 h 1003300"/>
              <a:gd name="connsiteX1-3" fmla="*/ 3464190 w 3464190"/>
              <a:gd name="connsiteY1-4" fmla="*/ 0 h 1003300"/>
              <a:gd name="connsiteX2-5" fmla="*/ 3464190 w 3464190"/>
              <a:gd name="connsiteY2-6" fmla="*/ 1003300 h 1003300"/>
              <a:gd name="connsiteX3-7" fmla="*/ 501650 w 3464190"/>
              <a:gd name="connsiteY3-8" fmla="*/ 996950 h 1003300"/>
              <a:gd name="connsiteX4-9" fmla="*/ 0 w 3464190"/>
              <a:gd name="connsiteY4-10" fmla="*/ 1003300 h 1003300"/>
              <a:gd name="connsiteX5" fmla="*/ 0 w 3464190"/>
              <a:gd name="connsiteY5" fmla="*/ 0 h 1003300"/>
              <a:gd name="connsiteX0-11" fmla="*/ 0 w 3464190"/>
              <a:gd name="connsiteY0-12" fmla="*/ 0 h 1003300"/>
              <a:gd name="connsiteX1-13" fmla="*/ 3464190 w 3464190"/>
              <a:gd name="connsiteY1-14" fmla="*/ 0 h 1003300"/>
              <a:gd name="connsiteX2-15" fmla="*/ 3464190 w 3464190"/>
              <a:gd name="connsiteY2-16" fmla="*/ 1003300 h 1003300"/>
              <a:gd name="connsiteX3-17" fmla="*/ 635000 w 3464190"/>
              <a:gd name="connsiteY3-18" fmla="*/ 996950 h 1003300"/>
              <a:gd name="connsiteX4-19" fmla="*/ 501650 w 3464190"/>
              <a:gd name="connsiteY4-20" fmla="*/ 996950 h 1003300"/>
              <a:gd name="connsiteX5-21" fmla="*/ 0 w 3464190"/>
              <a:gd name="connsiteY5-22" fmla="*/ 1003300 h 1003300"/>
              <a:gd name="connsiteX6" fmla="*/ 0 w 3464190"/>
              <a:gd name="connsiteY6" fmla="*/ 0 h 1003300"/>
              <a:gd name="connsiteX0-23" fmla="*/ 0 w 3464190"/>
              <a:gd name="connsiteY0-24" fmla="*/ 0 h 1003300"/>
              <a:gd name="connsiteX1-25" fmla="*/ 3464190 w 3464190"/>
              <a:gd name="connsiteY1-26" fmla="*/ 0 h 1003300"/>
              <a:gd name="connsiteX2-27" fmla="*/ 3464190 w 3464190"/>
              <a:gd name="connsiteY2-28" fmla="*/ 1003300 h 1003300"/>
              <a:gd name="connsiteX3-29" fmla="*/ 793750 w 3464190"/>
              <a:gd name="connsiteY3-30" fmla="*/ 990600 h 1003300"/>
              <a:gd name="connsiteX4-31" fmla="*/ 635000 w 3464190"/>
              <a:gd name="connsiteY4-32" fmla="*/ 996950 h 1003300"/>
              <a:gd name="connsiteX5-33" fmla="*/ 501650 w 3464190"/>
              <a:gd name="connsiteY5-34" fmla="*/ 996950 h 1003300"/>
              <a:gd name="connsiteX6-35" fmla="*/ 0 w 3464190"/>
              <a:gd name="connsiteY6-36" fmla="*/ 1003300 h 1003300"/>
              <a:gd name="connsiteX7" fmla="*/ 0 w 3464190"/>
              <a:gd name="connsiteY7" fmla="*/ 0 h 1003300"/>
              <a:gd name="connsiteX0-37" fmla="*/ 0 w 3464190"/>
              <a:gd name="connsiteY0-38" fmla="*/ 0 h 1187450"/>
              <a:gd name="connsiteX1-39" fmla="*/ 3464190 w 3464190"/>
              <a:gd name="connsiteY1-40" fmla="*/ 0 h 1187450"/>
              <a:gd name="connsiteX2-41" fmla="*/ 3464190 w 3464190"/>
              <a:gd name="connsiteY2-42" fmla="*/ 1003300 h 1187450"/>
              <a:gd name="connsiteX3-43" fmla="*/ 793750 w 3464190"/>
              <a:gd name="connsiteY3-44" fmla="*/ 990600 h 1187450"/>
              <a:gd name="connsiteX4-45" fmla="*/ 501650 w 3464190"/>
              <a:gd name="connsiteY4-46" fmla="*/ 1187450 h 1187450"/>
              <a:gd name="connsiteX5-47" fmla="*/ 501650 w 3464190"/>
              <a:gd name="connsiteY5-48" fmla="*/ 996950 h 1187450"/>
              <a:gd name="connsiteX6-49" fmla="*/ 0 w 3464190"/>
              <a:gd name="connsiteY6-50" fmla="*/ 1003300 h 1187450"/>
              <a:gd name="connsiteX7-51" fmla="*/ 0 w 3464190"/>
              <a:gd name="connsiteY7-52" fmla="*/ 0 h 1187450"/>
              <a:gd name="connsiteX0-53" fmla="*/ 0 w 3464190"/>
              <a:gd name="connsiteY0-54" fmla="*/ 0 h 1187450"/>
              <a:gd name="connsiteX1-55" fmla="*/ 3464190 w 3464190"/>
              <a:gd name="connsiteY1-56" fmla="*/ 0 h 1187450"/>
              <a:gd name="connsiteX2-57" fmla="*/ 3464190 w 3464190"/>
              <a:gd name="connsiteY2-58" fmla="*/ 1003300 h 1187450"/>
              <a:gd name="connsiteX3-59" fmla="*/ 671223 w 3464190"/>
              <a:gd name="connsiteY3-60" fmla="*/ 1099374 h 1187450"/>
              <a:gd name="connsiteX4-61" fmla="*/ 501650 w 3464190"/>
              <a:gd name="connsiteY4-62" fmla="*/ 1187450 h 1187450"/>
              <a:gd name="connsiteX5-63" fmla="*/ 501650 w 3464190"/>
              <a:gd name="connsiteY5-64" fmla="*/ 996950 h 1187450"/>
              <a:gd name="connsiteX6-65" fmla="*/ 0 w 3464190"/>
              <a:gd name="connsiteY6-66" fmla="*/ 1003300 h 1187450"/>
              <a:gd name="connsiteX7-67" fmla="*/ 0 w 3464190"/>
              <a:gd name="connsiteY7-68" fmla="*/ 0 h 1187450"/>
              <a:gd name="connsiteX0-69" fmla="*/ 0 w 3464190"/>
              <a:gd name="connsiteY0-70" fmla="*/ 0 h 1187450"/>
              <a:gd name="connsiteX1-71" fmla="*/ 3464190 w 3464190"/>
              <a:gd name="connsiteY1-72" fmla="*/ 0 h 1187450"/>
              <a:gd name="connsiteX2-73" fmla="*/ 3464190 w 3464190"/>
              <a:gd name="connsiteY2-74" fmla="*/ 1003300 h 1187450"/>
              <a:gd name="connsiteX3-75" fmla="*/ 671223 w 3464190"/>
              <a:gd name="connsiteY3-76" fmla="*/ 1099374 h 1187450"/>
              <a:gd name="connsiteX4-77" fmla="*/ 501650 w 3464190"/>
              <a:gd name="connsiteY4-78" fmla="*/ 1187450 h 1187450"/>
              <a:gd name="connsiteX5-79" fmla="*/ 501649 w 3464190"/>
              <a:gd name="connsiteY5-80" fmla="*/ 1096659 h 1187450"/>
              <a:gd name="connsiteX6-81" fmla="*/ 0 w 3464190"/>
              <a:gd name="connsiteY6-82" fmla="*/ 1003300 h 1187450"/>
              <a:gd name="connsiteX7-83" fmla="*/ 0 w 3464190"/>
              <a:gd name="connsiteY7-84" fmla="*/ 0 h 1187450"/>
              <a:gd name="connsiteX0-85" fmla="*/ 22278 w 3486468"/>
              <a:gd name="connsiteY0-86" fmla="*/ 0 h 1187450"/>
              <a:gd name="connsiteX1-87" fmla="*/ 3486468 w 3486468"/>
              <a:gd name="connsiteY1-88" fmla="*/ 0 h 1187450"/>
              <a:gd name="connsiteX2-89" fmla="*/ 3486468 w 3486468"/>
              <a:gd name="connsiteY2-90" fmla="*/ 1003300 h 1187450"/>
              <a:gd name="connsiteX3-91" fmla="*/ 693501 w 3486468"/>
              <a:gd name="connsiteY3-92" fmla="*/ 1099374 h 1187450"/>
              <a:gd name="connsiteX4-93" fmla="*/ 523928 w 3486468"/>
              <a:gd name="connsiteY4-94" fmla="*/ 1187450 h 1187450"/>
              <a:gd name="connsiteX5-95" fmla="*/ 523927 w 3486468"/>
              <a:gd name="connsiteY5-96" fmla="*/ 1096659 h 1187450"/>
              <a:gd name="connsiteX6-97" fmla="*/ 0 w 3486468"/>
              <a:gd name="connsiteY6-98" fmla="*/ 1093945 h 1187450"/>
              <a:gd name="connsiteX7-99" fmla="*/ 22278 w 3486468"/>
              <a:gd name="connsiteY7-100" fmla="*/ 0 h 1187450"/>
              <a:gd name="connsiteX0-101" fmla="*/ 22278 w 3486468"/>
              <a:gd name="connsiteY0-102" fmla="*/ 0 h 1187450"/>
              <a:gd name="connsiteX1-103" fmla="*/ 3486468 w 3486468"/>
              <a:gd name="connsiteY1-104" fmla="*/ 0 h 1187450"/>
              <a:gd name="connsiteX2-105" fmla="*/ 3486468 w 3486468"/>
              <a:gd name="connsiteY2-106" fmla="*/ 1096967 h 1187450"/>
              <a:gd name="connsiteX3-107" fmla="*/ 693501 w 3486468"/>
              <a:gd name="connsiteY3-108" fmla="*/ 1099374 h 1187450"/>
              <a:gd name="connsiteX4-109" fmla="*/ 523928 w 3486468"/>
              <a:gd name="connsiteY4-110" fmla="*/ 1187450 h 1187450"/>
              <a:gd name="connsiteX5-111" fmla="*/ 523927 w 3486468"/>
              <a:gd name="connsiteY5-112" fmla="*/ 1096659 h 1187450"/>
              <a:gd name="connsiteX6-113" fmla="*/ 0 w 3486468"/>
              <a:gd name="connsiteY6-114" fmla="*/ 1093945 h 1187450"/>
              <a:gd name="connsiteX7-115" fmla="*/ 22278 w 3486468"/>
              <a:gd name="connsiteY7-116" fmla="*/ 0 h 1187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3486468" h="1187450">
                <a:moveTo>
                  <a:pt x="22278" y="0"/>
                </a:moveTo>
                <a:lnTo>
                  <a:pt x="3486468" y="0"/>
                </a:lnTo>
                <a:lnTo>
                  <a:pt x="3486468" y="1096967"/>
                </a:lnTo>
                <a:lnTo>
                  <a:pt x="693501" y="1099374"/>
                </a:lnTo>
                <a:lnTo>
                  <a:pt x="523928" y="1187450"/>
                </a:lnTo>
                <a:cubicBezTo>
                  <a:pt x="523928" y="1157186"/>
                  <a:pt x="523927" y="1126923"/>
                  <a:pt x="523927" y="1096659"/>
                </a:cubicBezTo>
                <a:lnTo>
                  <a:pt x="0" y="1093945"/>
                </a:lnTo>
                <a:lnTo>
                  <a:pt x="22278" y="0"/>
                </a:lnTo>
                <a:close/>
              </a:path>
            </a:pathLst>
          </a:custGeom>
          <a:noFill/>
          <a:ln w="12700">
            <a:solidFill>
              <a:srgbClr val="F4C300"/>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9" name="Rectangle 5"/>
          <p:cNvSpPr/>
          <p:nvPr/>
        </p:nvSpPr>
        <p:spPr>
          <a:xfrm>
            <a:off x="8382000" y="1806575"/>
            <a:ext cx="3090863" cy="3327400"/>
          </a:xfrm>
          <a:custGeom>
            <a:avLst/>
            <a:gdLst>
              <a:gd name="connsiteX0" fmla="*/ 0 w 3464190"/>
              <a:gd name="connsiteY0" fmla="*/ 0 h 1003300"/>
              <a:gd name="connsiteX1" fmla="*/ 3464190 w 3464190"/>
              <a:gd name="connsiteY1" fmla="*/ 0 h 1003300"/>
              <a:gd name="connsiteX2" fmla="*/ 3464190 w 3464190"/>
              <a:gd name="connsiteY2" fmla="*/ 1003300 h 1003300"/>
              <a:gd name="connsiteX3" fmla="*/ 0 w 3464190"/>
              <a:gd name="connsiteY3" fmla="*/ 1003300 h 1003300"/>
              <a:gd name="connsiteX4" fmla="*/ 0 w 3464190"/>
              <a:gd name="connsiteY4" fmla="*/ 0 h 1003300"/>
              <a:gd name="connsiteX0-1" fmla="*/ 0 w 3464190"/>
              <a:gd name="connsiteY0-2" fmla="*/ 0 h 1003300"/>
              <a:gd name="connsiteX1-3" fmla="*/ 3464190 w 3464190"/>
              <a:gd name="connsiteY1-4" fmla="*/ 0 h 1003300"/>
              <a:gd name="connsiteX2-5" fmla="*/ 3464190 w 3464190"/>
              <a:gd name="connsiteY2-6" fmla="*/ 1003300 h 1003300"/>
              <a:gd name="connsiteX3-7" fmla="*/ 501650 w 3464190"/>
              <a:gd name="connsiteY3-8" fmla="*/ 996950 h 1003300"/>
              <a:gd name="connsiteX4-9" fmla="*/ 0 w 3464190"/>
              <a:gd name="connsiteY4-10" fmla="*/ 1003300 h 1003300"/>
              <a:gd name="connsiteX5" fmla="*/ 0 w 3464190"/>
              <a:gd name="connsiteY5" fmla="*/ 0 h 1003300"/>
              <a:gd name="connsiteX0-11" fmla="*/ 0 w 3464190"/>
              <a:gd name="connsiteY0-12" fmla="*/ 0 h 1003300"/>
              <a:gd name="connsiteX1-13" fmla="*/ 3464190 w 3464190"/>
              <a:gd name="connsiteY1-14" fmla="*/ 0 h 1003300"/>
              <a:gd name="connsiteX2-15" fmla="*/ 3464190 w 3464190"/>
              <a:gd name="connsiteY2-16" fmla="*/ 1003300 h 1003300"/>
              <a:gd name="connsiteX3-17" fmla="*/ 635000 w 3464190"/>
              <a:gd name="connsiteY3-18" fmla="*/ 996950 h 1003300"/>
              <a:gd name="connsiteX4-19" fmla="*/ 501650 w 3464190"/>
              <a:gd name="connsiteY4-20" fmla="*/ 996950 h 1003300"/>
              <a:gd name="connsiteX5-21" fmla="*/ 0 w 3464190"/>
              <a:gd name="connsiteY5-22" fmla="*/ 1003300 h 1003300"/>
              <a:gd name="connsiteX6" fmla="*/ 0 w 3464190"/>
              <a:gd name="connsiteY6" fmla="*/ 0 h 1003300"/>
              <a:gd name="connsiteX0-23" fmla="*/ 0 w 3464190"/>
              <a:gd name="connsiteY0-24" fmla="*/ 0 h 1003300"/>
              <a:gd name="connsiteX1-25" fmla="*/ 3464190 w 3464190"/>
              <a:gd name="connsiteY1-26" fmla="*/ 0 h 1003300"/>
              <a:gd name="connsiteX2-27" fmla="*/ 3464190 w 3464190"/>
              <a:gd name="connsiteY2-28" fmla="*/ 1003300 h 1003300"/>
              <a:gd name="connsiteX3-29" fmla="*/ 793750 w 3464190"/>
              <a:gd name="connsiteY3-30" fmla="*/ 990600 h 1003300"/>
              <a:gd name="connsiteX4-31" fmla="*/ 635000 w 3464190"/>
              <a:gd name="connsiteY4-32" fmla="*/ 996950 h 1003300"/>
              <a:gd name="connsiteX5-33" fmla="*/ 501650 w 3464190"/>
              <a:gd name="connsiteY5-34" fmla="*/ 996950 h 1003300"/>
              <a:gd name="connsiteX6-35" fmla="*/ 0 w 3464190"/>
              <a:gd name="connsiteY6-36" fmla="*/ 1003300 h 1003300"/>
              <a:gd name="connsiteX7" fmla="*/ 0 w 3464190"/>
              <a:gd name="connsiteY7" fmla="*/ 0 h 1003300"/>
              <a:gd name="connsiteX0-37" fmla="*/ 0 w 3464190"/>
              <a:gd name="connsiteY0-38" fmla="*/ 0 h 1187450"/>
              <a:gd name="connsiteX1-39" fmla="*/ 3464190 w 3464190"/>
              <a:gd name="connsiteY1-40" fmla="*/ 0 h 1187450"/>
              <a:gd name="connsiteX2-41" fmla="*/ 3464190 w 3464190"/>
              <a:gd name="connsiteY2-42" fmla="*/ 1003300 h 1187450"/>
              <a:gd name="connsiteX3-43" fmla="*/ 793750 w 3464190"/>
              <a:gd name="connsiteY3-44" fmla="*/ 990600 h 1187450"/>
              <a:gd name="connsiteX4-45" fmla="*/ 501650 w 3464190"/>
              <a:gd name="connsiteY4-46" fmla="*/ 1187450 h 1187450"/>
              <a:gd name="connsiteX5-47" fmla="*/ 501650 w 3464190"/>
              <a:gd name="connsiteY5-48" fmla="*/ 996950 h 1187450"/>
              <a:gd name="connsiteX6-49" fmla="*/ 0 w 3464190"/>
              <a:gd name="connsiteY6-50" fmla="*/ 1003300 h 1187450"/>
              <a:gd name="connsiteX7-51" fmla="*/ 0 w 3464190"/>
              <a:gd name="connsiteY7-52" fmla="*/ 0 h 1187450"/>
              <a:gd name="connsiteX0-53" fmla="*/ 0 w 3464190"/>
              <a:gd name="connsiteY0-54" fmla="*/ 0 h 1187450"/>
              <a:gd name="connsiteX1-55" fmla="*/ 3464190 w 3464190"/>
              <a:gd name="connsiteY1-56" fmla="*/ 0 h 1187450"/>
              <a:gd name="connsiteX2-57" fmla="*/ 3464190 w 3464190"/>
              <a:gd name="connsiteY2-58" fmla="*/ 1003300 h 1187450"/>
              <a:gd name="connsiteX3-59" fmla="*/ 671223 w 3464190"/>
              <a:gd name="connsiteY3-60" fmla="*/ 1099374 h 1187450"/>
              <a:gd name="connsiteX4-61" fmla="*/ 501650 w 3464190"/>
              <a:gd name="connsiteY4-62" fmla="*/ 1187450 h 1187450"/>
              <a:gd name="connsiteX5-63" fmla="*/ 501650 w 3464190"/>
              <a:gd name="connsiteY5-64" fmla="*/ 996950 h 1187450"/>
              <a:gd name="connsiteX6-65" fmla="*/ 0 w 3464190"/>
              <a:gd name="connsiteY6-66" fmla="*/ 1003300 h 1187450"/>
              <a:gd name="connsiteX7-67" fmla="*/ 0 w 3464190"/>
              <a:gd name="connsiteY7-68" fmla="*/ 0 h 1187450"/>
              <a:gd name="connsiteX0-69" fmla="*/ 0 w 3464190"/>
              <a:gd name="connsiteY0-70" fmla="*/ 0 h 1187450"/>
              <a:gd name="connsiteX1-71" fmla="*/ 3464190 w 3464190"/>
              <a:gd name="connsiteY1-72" fmla="*/ 0 h 1187450"/>
              <a:gd name="connsiteX2-73" fmla="*/ 3464190 w 3464190"/>
              <a:gd name="connsiteY2-74" fmla="*/ 1003300 h 1187450"/>
              <a:gd name="connsiteX3-75" fmla="*/ 671223 w 3464190"/>
              <a:gd name="connsiteY3-76" fmla="*/ 1099374 h 1187450"/>
              <a:gd name="connsiteX4-77" fmla="*/ 501650 w 3464190"/>
              <a:gd name="connsiteY4-78" fmla="*/ 1187450 h 1187450"/>
              <a:gd name="connsiteX5-79" fmla="*/ 501649 w 3464190"/>
              <a:gd name="connsiteY5-80" fmla="*/ 1096659 h 1187450"/>
              <a:gd name="connsiteX6-81" fmla="*/ 0 w 3464190"/>
              <a:gd name="connsiteY6-82" fmla="*/ 1003300 h 1187450"/>
              <a:gd name="connsiteX7-83" fmla="*/ 0 w 3464190"/>
              <a:gd name="connsiteY7-84" fmla="*/ 0 h 1187450"/>
              <a:gd name="connsiteX0-85" fmla="*/ 22278 w 3486468"/>
              <a:gd name="connsiteY0-86" fmla="*/ 0 h 1187450"/>
              <a:gd name="connsiteX1-87" fmla="*/ 3486468 w 3486468"/>
              <a:gd name="connsiteY1-88" fmla="*/ 0 h 1187450"/>
              <a:gd name="connsiteX2-89" fmla="*/ 3486468 w 3486468"/>
              <a:gd name="connsiteY2-90" fmla="*/ 1003300 h 1187450"/>
              <a:gd name="connsiteX3-91" fmla="*/ 693501 w 3486468"/>
              <a:gd name="connsiteY3-92" fmla="*/ 1099374 h 1187450"/>
              <a:gd name="connsiteX4-93" fmla="*/ 523928 w 3486468"/>
              <a:gd name="connsiteY4-94" fmla="*/ 1187450 h 1187450"/>
              <a:gd name="connsiteX5-95" fmla="*/ 523927 w 3486468"/>
              <a:gd name="connsiteY5-96" fmla="*/ 1096659 h 1187450"/>
              <a:gd name="connsiteX6-97" fmla="*/ 0 w 3486468"/>
              <a:gd name="connsiteY6-98" fmla="*/ 1093945 h 1187450"/>
              <a:gd name="connsiteX7-99" fmla="*/ 22278 w 3486468"/>
              <a:gd name="connsiteY7-100" fmla="*/ 0 h 1187450"/>
              <a:gd name="connsiteX0-101" fmla="*/ 22278 w 3486468"/>
              <a:gd name="connsiteY0-102" fmla="*/ 0 h 1187450"/>
              <a:gd name="connsiteX1-103" fmla="*/ 3486468 w 3486468"/>
              <a:gd name="connsiteY1-104" fmla="*/ 0 h 1187450"/>
              <a:gd name="connsiteX2-105" fmla="*/ 3486468 w 3486468"/>
              <a:gd name="connsiteY2-106" fmla="*/ 1096967 h 1187450"/>
              <a:gd name="connsiteX3-107" fmla="*/ 693501 w 3486468"/>
              <a:gd name="connsiteY3-108" fmla="*/ 1099374 h 1187450"/>
              <a:gd name="connsiteX4-109" fmla="*/ 523928 w 3486468"/>
              <a:gd name="connsiteY4-110" fmla="*/ 1187450 h 1187450"/>
              <a:gd name="connsiteX5-111" fmla="*/ 523927 w 3486468"/>
              <a:gd name="connsiteY5-112" fmla="*/ 1096659 h 1187450"/>
              <a:gd name="connsiteX6-113" fmla="*/ 0 w 3486468"/>
              <a:gd name="connsiteY6-114" fmla="*/ 1093945 h 1187450"/>
              <a:gd name="connsiteX7-115" fmla="*/ 22278 w 3486468"/>
              <a:gd name="connsiteY7-116" fmla="*/ 0 h 11874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3486468" h="1187450">
                <a:moveTo>
                  <a:pt x="22278" y="0"/>
                </a:moveTo>
                <a:lnTo>
                  <a:pt x="3486468" y="0"/>
                </a:lnTo>
                <a:lnTo>
                  <a:pt x="3486468" y="1096967"/>
                </a:lnTo>
                <a:lnTo>
                  <a:pt x="693501" y="1099374"/>
                </a:lnTo>
                <a:lnTo>
                  <a:pt x="523928" y="1187450"/>
                </a:lnTo>
                <a:cubicBezTo>
                  <a:pt x="523928" y="1157186"/>
                  <a:pt x="523927" y="1126923"/>
                  <a:pt x="523927" y="1096659"/>
                </a:cubicBezTo>
                <a:lnTo>
                  <a:pt x="0" y="1093945"/>
                </a:lnTo>
                <a:lnTo>
                  <a:pt x="22278" y="0"/>
                </a:lnTo>
                <a:close/>
              </a:path>
            </a:pathLst>
          </a:custGeom>
          <a:noFill/>
          <a:ln w="12700">
            <a:solidFill>
              <a:schemeClr val="accent5"/>
            </a:solidFill>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7" name="그림 개체 틀 8"/>
          <p:cNvSpPr>
            <a:spLocks noGrp="1"/>
          </p:cNvSpPr>
          <p:nvPr>
            <p:ph type="pic" sz="quarter" idx="10"/>
          </p:nvPr>
        </p:nvSpPr>
        <p:spPr>
          <a:xfrm>
            <a:off x="855133" y="5234843"/>
            <a:ext cx="688243" cy="688243"/>
          </a:xfrm>
          <a:prstGeom prst="ellipse">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rgbClr val="FFFFFF"/>
                </a:solidFill>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rgbClr val="FFFFFF"/>
                </a:solidFill>
                <a:effectLst/>
                <a:uLnTx/>
                <a:uFillTx/>
                <a:latin typeface="Arial" panose="020B0604020202020204" pitchFamily="34" charset="0"/>
                <a:ea typeface="+mn-ea"/>
                <a:cs typeface="+mn-cs"/>
              </a:rPr>
              <a:t>单击图标添加图片</a:t>
            </a:r>
            <a:endParaRPr kumimoji="0" lang="ko-KR" altLang="en-US" sz="1065"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2" name="그림 개체 틀 8"/>
          <p:cNvSpPr>
            <a:spLocks noGrp="1"/>
          </p:cNvSpPr>
          <p:nvPr>
            <p:ph type="pic" sz="quarter" idx="11"/>
          </p:nvPr>
        </p:nvSpPr>
        <p:spPr>
          <a:xfrm>
            <a:off x="4648200" y="5234843"/>
            <a:ext cx="688243" cy="688243"/>
          </a:xfrm>
          <a:prstGeom prst="ellipse">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rgbClr val="FFFFFF"/>
                </a:solidFill>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rgbClr val="FFFFFF"/>
                </a:solidFill>
                <a:effectLst/>
                <a:uLnTx/>
                <a:uFillTx/>
                <a:latin typeface="Arial" panose="020B0604020202020204" pitchFamily="34" charset="0"/>
                <a:ea typeface="+mn-ea"/>
                <a:cs typeface="+mn-cs"/>
              </a:rPr>
              <a:t>单击图标添加图片</a:t>
            </a:r>
            <a:endParaRPr kumimoji="0" lang="ko-KR" altLang="en-US" sz="1065"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4" name="그림 개체 틀 8"/>
          <p:cNvSpPr>
            <a:spLocks noGrp="1"/>
          </p:cNvSpPr>
          <p:nvPr>
            <p:ph type="pic" sz="quarter" idx="12"/>
          </p:nvPr>
        </p:nvSpPr>
        <p:spPr>
          <a:xfrm>
            <a:off x="8398933" y="5234843"/>
            <a:ext cx="688243" cy="688243"/>
          </a:xfrm>
          <a:prstGeom prst="ellipse">
            <a:avLst/>
          </a:prstGeom>
          <a:no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a:buNone/>
              <a:defRPr lang="ko-KR" altLang="en-US" sz="1065" dirty="0">
                <a:solidFill>
                  <a:srgbClr val="FFFFFF"/>
                </a:solidFill>
                <a:latin typeface="Arial" panose="020B0604020202020204"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065" b="0" i="0" u="none" strike="noStrike" kern="1200" cap="none" spc="0" normalizeH="0" baseline="0" noProof="0" smtClean="0">
                <a:ln>
                  <a:noFill/>
                </a:ln>
                <a:solidFill>
                  <a:srgbClr val="FFFFFF"/>
                </a:solidFill>
                <a:effectLst/>
                <a:uLnTx/>
                <a:uFillTx/>
                <a:latin typeface="Arial" panose="020B0604020202020204" pitchFamily="34" charset="0"/>
                <a:ea typeface="+mn-ea"/>
                <a:cs typeface="+mn-cs"/>
              </a:rPr>
              <a:t>单击图标添加图片</a:t>
            </a:r>
            <a:endParaRPr kumimoji="0" lang="ko-KR" altLang="en-US" sz="1065"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 name="Title 8"/>
          <p:cNvSpPr>
            <a:spLocks noGrp="1"/>
          </p:cNvSpPr>
          <p:nvPr>
            <p:ph type="title"/>
          </p:nvPr>
        </p:nvSpPr>
        <p:spPr>
          <a:xfrm>
            <a:off x="364067" y="683683"/>
            <a:ext cx="6400800" cy="698500"/>
          </a:xfrm>
          <a:prstGeom prst="rect">
            <a:avLst/>
          </a:prstGeom>
        </p:spPr>
        <p:txBody>
          <a:bodyPr vert="horz"/>
          <a:lstStyle>
            <a:lvl1pPr algn="l">
              <a:defRPr sz="3200">
                <a:solidFill>
                  <a:schemeClr val="bg1"/>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17" name="Text Placeholder 27"/>
          <p:cNvSpPr>
            <a:spLocks noGrp="1"/>
          </p:cNvSpPr>
          <p:nvPr>
            <p:ph type="body" sz="quarter" idx="31"/>
          </p:nvPr>
        </p:nvSpPr>
        <p:spPr>
          <a:xfrm>
            <a:off x="364067" y="1183118"/>
            <a:ext cx="6400800" cy="381065"/>
          </a:xfrm>
          <a:prstGeom prst="rect">
            <a:avLst/>
          </a:prstGeom>
        </p:spPr>
        <p:txBody>
          <a:bodyPr vert="horz"/>
          <a:lstStyle>
            <a:lvl1pPr marL="0" indent="0" algn="l">
              <a:buNone/>
              <a:defRPr sz="1200" baseline="0">
                <a:solidFill>
                  <a:srgbClr val="FFFFFF">
                    <a:alpha val="70000"/>
                  </a:srgb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3" name="日期占位符 2"/>
          <p:cNvSpPr>
            <a:spLocks noGrp="1"/>
          </p:cNvSpPr>
          <p:nvPr>
            <p:ph type="dt" sz="half" idx="3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7ADB52D1-AA9D-4FC8-A7BE-37EFCFE5DDAC}"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3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4"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6"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3B434A96-3954-417E-A97B-B356C6AA0498}"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18"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19" name="Text Placeholder 27"/>
          <p:cNvSpPr>
            <a:spLocks noGrp="1"/>
          </p:cNvSpPr>
          <p:nvPr>
            <p:ph type="body" sz="quarter" idx="26"/>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1" name="Picture Placeholder 20"/>
          <p:cNvSpPr>
            <a:spLocks noGrp="1"/>
          </p:cNvSpPr>
          <p:nvPr>
            <p:ph type="pic" sz="quarter" idx="27"/>
          </p:nvPr>
        </p:nvSpPr>
        <p:spPr>
          <a:xfrm>
            <a:off x="977617" y="2063750"/>
            <a:ext cx="1421096" cy="1439863"/>
          </a:xfrm>
        </p:spPr>
        <p:txBody>
          <a:bodyPr vert="horz" lIns="91440" tIns="45720" rIns="91440" bIns="45720" rtlCol="0">
            <a:norm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2" name="Picture Placeholder 20"/>
          <p:cNvSpPr>
            <a:spLocks noGrp="1"/>
          </p:cNvSpPr>
          <p:nvPr>
            <p:ph type="pic" sz="quarter" idx="28"/>
          </p:nvPr>
        </p:nvSpPr>
        <p:spPr>
          <a:xfrm>
            <a:off x="2728080" y="2063750"/>
            <a:ext cx="1421096" cy="1439863"/>
          </a:xfrm>
        </p:spPr>
        <p:txBody>
          <a:bodyPr vert="horz" lIns="91440" tIns="45720" rIns="91440" bIns="45720" rtlCol="0">
            <a:norm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3" name="Picture Placeholder 20"/>
          <p:cNvSpPr>
            <a:spLocks noGrp="1"/>
          </p:cNvSpPr>
          <p:nvPr>
            <p:ph type="pic" sz="quarter" idx="29"/>
          </p:nvPr>
        </p:nvSpPr>
        <p:spPr>
          <a:xfrm>
            <a:off x="4499707" y="2063750"/>
            <a:ext cx="1421096" cy="1439863"/>
          </a:xfrm>
        </p:spPr>
        <p:txBody>
          <a:bodyPr vert="horz" lIns="91440" tIns="45720" rIns="91440" bIns="45720" rtlCol="0">
            <a:norm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4" name="Picture Placeholder 20"/>
          <p:cNvSpPr>
            <a:spLocks noGrp="1"/>
          </p:cNvSpPr>
          <p:nvPr>
            <p:ph type="pic" sz="quarter" idx="30"/>
          </p:nvPr>
        </p:nvSpPr>
        <p:spPr>
          <a:xfrm>
            <a:off x="6258082" y="2063750"/>
            <a:ext cx="1421096" cy="1439863"/>
          </a:xfrm>
        </p:spPr>
        <p:txBody>
          <a:bodyPr vert="horz" lIns="91440" tIns="45720" rIns="91440" bIns="45720" rtlCol="0">
            <a:norm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5" name="Picture Placeholder 20"/>
          <p:cNvSpPr>
            <a:spLocks noGrp="1"/>
          </p:cNvSpPr>
          <p:nvPr>
            <p:ph type="pic" sz="quarter" idx="31"/>
          </p:nvPr>
        </p:nvSpPr>
        <p:spPr>
          <a:xfrm>
            <a:off x="8012007" y="2063750"/>
            <a:ext cx="1421096" cy="1439863"/>
          </a:xfrm>
        </p:spPr>
        <p:txBody>
          <a:bodyPr vert="horz" lIns="91440" tIns="45720" rIns="91440" bIns="45720" rtlCol="0">
            <a:norm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6" name="Picture Placeholder 20"/>
          <p:cNvSpPr>
            <a:spLocks noGrp="1"/>
          </p:cNvSpPr>
          <p:nvPr>
            <p:ph type="pic" sz="quarter" idx="32"/>
          </p:nvPr>
        </p:nvSpPr>
        <p:spPr>
          <a:xfrm>
            <a:off x="9791164" y="2063750"/>
            <a:ext cx="1421096" cy="1439863"/>
          </a:xfrm>
        </p:spPr>
        <p:txBody>
          <a:bodyPr vert="horz" lIns="91440" tIns="45720" rIns="91440" bIns="45720" rtlCol="0">
            <a:normAutofit/>
          </a:bodyPr>
          <a:lstStyle>
            <a:lvl1pPr>
              <a:defRPr sz="12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2" name="日期占位符 1"/>
          <p:cNvSpPr>
            <a:spLocks noGrp="1"/>
          </p:cNvSpPr>
          <p:nvPr>
            <p:ph type="dt" sz="half" idx="3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754ABF7-6B1C-4B5A-95C3-9600EE01628B}"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3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3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1">
    <p:bg>
      <p:bgPr>
        <a:solidFill>
          <a:schemeClr val="bg1"/>
        </a:solidFill>
        <a:effectLst/>
      </p:bgPr>
    </p:bg>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8" name="Picture Placeholder 3"/>
          <p:cNvSpPr>
            <a:spLocks noGrp="1"/>
          </p:cNvSpPr>
          <p:nvPr>
            <p:ph type="pic" sz="quarter" idx="11"/>
          </p:nvPr>
        </p:nvSpPr>
        <p:spPr>
          <a:xfrm>
            <a:off x="0" y="2286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9" name="Picture Placeholder 3"/>
          <p:cNvSpPr>
            <a:spLocks noGrp="1"/>
          </p:cNvSpPr>
          <p:nvPr>
            <p:ph type="pic" sz="quarter" idx="12"/>
          </p:nvPr>
        </p:nvSpPr>
        <p:spPr>
          <a:xfrm>
            <a:off x="0" y="4572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10" name="Picture Placeholder 3"/>
          <p:cNvSpPr>
            <a:spLocks noGrp="1"/>
          </p:cNvSpPr>
          <p:nvPr>
            <p:ph type="pic" sz="quarter" idx="13"/>
          </p:nvPr>
        </p:nvSpPr>
        <p:spPr>
          <a:xfrm>
            <a:off x="2037319" y="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12" name="Picture Placeholder 3"/>
          <p:cNvSpPr>
            <a:spLocks noGrp="1"/>
          </p:cNvSpPr>
          <p:nvPr>
            <p:ph type="pic" sz="quarter" idx="14"/>
          </p:nvPr>
        </p:nvSpPr>
        <p:spPr>
          <a:xfrm>
            <a:off x="2037319" y="2286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13" name="Picture Placeholder 3"/>
          <p:cNvSpPr>
            <a:spLocks noGrp="1"/>
          </p:cNvSpPr>
          <p:nvPr>
            <p:ph type="pic" sz="quarter" idx="15"/>
          </p:nvPr>
        </p:nvSpPr>
        <p:spPr>
          <a:xfrm>
            <a:off x="2037319" y="4572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14" name="Picture Placeholder 3"/>
          <p:cNvSpPr>
            <a:spLocks noGrp="1"/>
          </p:cNvSpPr>
          <p:nvPr>
            <p:ph type="pic" sz="quarter" idx="16"/>
          </p:nvPr>
        </p:nvSpPr>
        <p:spPr>
          <a:xfrm>
            <a:off x="4071319" y="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15" name="Picture Placeholder 3"/>
          <p:cNvSpPr>
            <a:spLocks noGrp="1"/>
          </p:cNvSpPr>
          <p:nvPr>
            <p:ph type="pic" sz="quarter" idx="17"/>
          </p:nvPr>
        </p:nvSpPr>
        <p:spPr>
          <a:xfrm>
            <a:off x="4071319" y="2286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16" name="Picture Placeholder 3"/>
          <p:cNvSpPr>
            <a:spLocks noGrp="1"/>
          </p:cNvSpPr>
          <p:nvPr>
            <p:ph type="pic" sz="quarter" idx="18"/>
          </p:nvPr>
        </p:nvSpPr>
        <p:spPr>
          <a:xfrm>
            <a:off x="4071319" y="4572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17" name="Picture Placeholder 3"/>
          <p:cNvSpPr>
            <a:spLocks noGrp="1"/>
          </p:cNvSpPr>
          <p:nvPr>
            <p:ph type="pic" sz="quarter" idx="19"/>
          </p:nvPr>
        </p:nvSpPr>
        <p:spPr>
          <a:xfrm>
            <a:off x="6108638" y="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18" name="Picture Placeholder 3"/>
          <p:cNvSpPr>
            <a:spLocks noGrp="1"/>
          </p:cNvSpPr>
          <p:nvPr>
            <p:ph type="pic" sz="quarter" idx="20"/>
          </p:nvPr>
        </p:nvSpPr>
        <p:spPr>
          <a:xfrm>
            <a:off x="6108638" y="2286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19" name="Picture Placeholder 3"/>
          <p:cNvSpPr>
            <a:spLocks noGrp="1"/>
          </p:cNvSpPr>
          <p:nvPr>
            <p:ph type="pic" sz="quarter" idx="21"/>
          </p:nvPr>
        </p:nvSpPr>
        <p:spPr>
          <a:xfrm>
            <a:off x="6108638" y="4572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20" name="Picture Placeholder 3"/>
          <p:cNvSpPr>
            <a:spLocks noGrp="1"/>
          </p:cNvSpPr>
          <p:nvPr>
            <p:ph type="pic" sz="quarter" idx="22"/>
          </p:nvPr>
        </p:nvSpPr>
        <p:spPr>
          <a:xfrm>
            <a:off x="8139319" y="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21" name="Picture Placeholder 3"/>
          <p:cNvSpPr>
            <a:spLocks noGrp="1"/>
          </p:cNvSpPr>
          <p:nvPr>
            <p:ph type="pic" sz="quarter" idx="23"/>
          </p:nvPr>
        </p:nvSpPr>
        <p:spPr>
          <a:xfrm>
            <a:off x="8139319" y="2286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22" name="Picture Placeholder 3"/>
          <p:cNvSpPr>
            <a:spLocks noGrp="1"/>
          </p:cNvSpPr>
          <p:nvPr>
            <p:ph type="pic" sz="quarter" idx="24"/>
          </p:nvPr>
        </p:nvSpPr>
        <p:spPr>
          <a:xfrm>
            <a:off x="8139319" y="4572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23" name="Picture Placeholder 3"/>
          <p:cNvSpPr>
            <a:spLocks noGrp="1"/>
          </p:cNvSpPr>
          <p:nvPr>
            <p:ph type="pic" sz="quarter" idx="25"/>
          </p:nvPr>
        </p:nvSpPr>
        <p:spPr>
          <a:xfrm>
            <a:off x="10176638" y="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24" name="Picture Placeholder 3"/>
          <p:cNvSpPr>
            <a:spLocks noGrp="1"/>
          </p:cNvSpPr>
          <p:nvPr>
            <p:ph type="pic" sz="quarter" idx="26"/>
          </p:nvPr>
        </p:nvSpPr>
        <p:spPr>
          <a:xfrm>
            <a:off x="10176638" y="2286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25" name="Picture Placeholder 3"/>
          <p:cNvSpPr>
            <a:spLocks noGrp="1"/>
          </p:cNvSpPr>
          <p:nvPr>
            <p:ph type="pic" sz="quarter" idx="27"/>
          </p:nvPr>
        </p:nvSpPr>
        <p:spPr>
          <a:xfrm>
            <a:off x="10176638" y="4572000"/>
            <a:ext cx="2034000" cy="2286000"/>
          </a:xfrm>
          <a:prstGeom prst="rect">
            <a:avLst/>
          </a:prstGeom>
        </p:spPr>
        <p:txBody>
          <a:bodyPr vert="horz" lIns="91440" tIns="45720" rIns="91440" bIns="45720" rtlCol="0">
            <a:normAutofit/>
          </a:bodyPr>
          <a:lstStyle>
            <a:lvl1pPr>
              <a:defRPr sz="1800">
                <a:solidFill>
                  <a:schemeClr val="accent2"/>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id-ID" sz="1800" b="0" i="0" u="none" strike="noStrike" kern="1200" cap="none" spc="0" normalizeH="0" baseline="0" noProof="0">
              <a:ln>
                <a:noFill/>
              </a:ln>
              <a:solidFill>
                <a:schemeClr val="accent2"/>
              </a:solidFill>
              <a:effectLst/>
              <a:uLnTx/>
              <a:uFillTx/>
              <a:latin typeface="Arial" panose="020B0604020202020204" pitchFamily="34" charset="0"/>
              <a:ea typeface="+mn-ea"/>
              <a:cs typeface="+mn-cs"/>
            </a:endParaRPr>
          </a:p>
        </p:txBody>
      </p:sp>
      <p:sp>
        <p:nvSpPr>
          <p:cNvPr id="2" name="日期占位符 1"/>
          <p:cNvSpPr>
            <a:spLocks noGrp="1"/>
          </p:cNvSpPr>
          <p:nvPr>
            <p:ph type="dt" sz="half" idx="2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B354F45-B9EF-4395-B6E2-81C3D7905076}"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9"/>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3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1">
    <p:bg>
      <p:bgPr>
        <a:solidFill>
          <a:schemeClr val="bg1"/>
        </a:solidFill>
        <a:effectLst/>
      </p:bgPr>
    </p:bg>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7637281" y="2159623"/>
            <a:ext cx="2536090" cy="3391932"/>
          </a:xfrm>
          <a:prstGeom prst="rect">
            <a:avLst/>
          </a:prstGeom>
        </p:spPr>
        <p:txBody>
          <a:bodyPr vert="horz" lIns="91440" tIns="45720" rIns="91440" bIns="45720" rtlCol="0" anchor="t">
            <a:normAutofit/>
          </a:bodyPr>
          <a:lstStyle>
            <a:lvl1pPr marL="0" indent="0" algn="ctr">
              <a:buNone/>
              <a:defRPr sz="2000">
                <a:solidFill>
                  <a:schemeClr val="bg1">
                    <a:lumMod val="7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id-ID" sz="2000" b="0" i="0" u="none" strike="noStrike" kern="1200" cap="none" spc="0" normalizeH="0" baseline="0" noProof="0" dirty="0">
              <a:ln>
                <a:noFill/>
              </a:ln>
              <a:solidFill>
                <a:schemeClr val="bg1">
                  <a:lumMod val="75000"/>
                </a:schemeClr>
              </a:solidFill>
              <a:effectLst/>
              <a:uLnTx/>
              <a:uFillTx/>
              <a:latin typeface="Arial" panose="020B0604020202020204" pitchFamily="34" charset="0"/>
              <a:ea typeface="+mn-ea"/>
              <a:cs typeface="+mn-cs"/>
            </a:endParaRPr>
          </a:p>
        </p:txBody>
      </p:sp>
      <p:sp>
        <p:nvSpPr>
          <p:cNvPr id="5"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6"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9E74DCF2-BED5-41CB-979F-19A0D49E086E}"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2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
        <p:nvSpPr>
          <p:cNvPr id="2"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3"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4" name="Picture Placeholder 6"/>
          <p:cNvSpPr>
            <a:spLocks noGrp="1"/>
          </p:cNvSpPr>
          <p:nvPr>
            <p:ph type="pic" sz="quarter" idx="16"/>
          </p:nvPr>
        </p:nvSpPr>
        <p:spPr>
          <a:xfrm>
            <a:off x="6448926" y="1951957"/>
            <a:ext cx="5428281" cy="4455107"/>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5" name="日期占位符 4"/>
          <p:cNvSpPr>
            <a:spLocks noGrp="1"/>
          </p:cNvSpPr>
          <p:nvPr>
            <p:ph type="dt" sz="half"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A8D9F5A0-1D14-47B7-8453-8AC8451B4D0F}"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27"/>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ur Working Type 1">
    <p:bg>
      <p:bgPr>
        <a:solidFill>
          <a:schemeClr val="bg1"/>
        </a:solidFill>
        <a:effectLst/>
      </p:bgPr>
    </p:bg>
    <p:spTree>
      <p:nvGrpSpPr>
        <p:cNvPr id="1" name=""/>
        <p:cNvGrpSpPr/>
        <p:nvPr/>
      </p:nvGrpSpPr>
      <p:grpSpPr>
        <a:xfrm>
          <a:off x="0" y="0"/>
          <a:ext cx="0" cy="0"/>
          <a:chOff x="0" y="0"/>
          <a:chExt cx="0" cy="0"/>
        </a:xfrm>
      </p:grpSpPr>
      <p:sp>
        <p:nvSpPr>
          <p:cNvPr id="3" name="Picture Placeholder 6"/>
          <p:cNvSpPr>
            <a:spLocks noGrp="1"/>
          </p:cNvSpPr>
          <p:nvPr>
            <p:ph type="pic" sz="quarter" idx="16"/>
          </p:nvPr>
        </p:nvSpPr>
        <p:spPr>
          <a:xfrm>
            <a:off x="8467" y="1735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4" name="Picture Placeholder 6"/>
          <p:cNvSpPr>
            <a:spLocks noGrp="1"/>
          </p:cNvSpPr>
          <p:nvPr>
            <p:ph type="pic" sz="quarter" idx="17"/>
          </p:nvPr>
        </p:nvSpPr>
        <p:spPr>
          <a:xfrm>
            <a:off x="2039661" y="1735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5" name="Picture Placeholder 6"/>
          <p:cNvSpPr>
            <a:spLocks noGrp="1"/>
          </p:cNvSpPr>
          <p:nvPr>
            <p:ph type="pic" sz="quarter" idx="18"/>
          </p:nvPr>
        </p:nvSpPr>
        <p:spPr>
          <a:xfrm>
            <a:off x="4070856" y="1735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6" name="Picture Placeholder 6"/>
          <p:cNvSpPr>
            <a:spLocks noGrp="1"/>
          </p:cNvSpPr>
          <p:nvPr>
            <p:ph type="pic" sz="quarter" idx="19"/>
          </p:nvPr>
        </p:nvSpPr>
        <p:spPr>
          <a:xfrm>
            <a:off x="6102051" y="1735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7" name="Picture Placeholder 6"/>
          <p:cNvSpPr>
            <a:spLocks noGrp="1"/>
          </p:cNvSpPr>
          <p:nvPr>
            <p:ph type="pic" sz="quarter" idx="20"/>
          </p:nvPr>
        </p:nvSpPr>
        <p:spPr>
          <a:xfrm>
            <a:off x="8133245" y="1735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8" name="Picture Placeholder 6"/>
          <p:cNvSpPr>
            <a:spLocks noGrp="1"/>
          </p:cNvSpPr>
          <p:nvPr>
            <p:ph type="pic" sz="quarter" idx="21"/>
          </p:nvPr>
        </p:nvSpPr>
        <p:spPr>
          <a:xfrm>
            <a:off x="10164440" y="1735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9" name="Picture Placeholder 6"/>
          <p:cNvSpPr>
            <a:spLocks noGrp="1"/>
          </p:cNvSpPr>
          <p:nvPr>
            <p:ph type="pic" sz="quarter" idx="22"/>
          </p:nvPr>
        </p:nvSpPr>
        <p:spPr>
          <a:xfrm>
            <a:off x="8467" y="3271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0" name="Picture Placeholder 6"/>
          <p:cNvSpPr>
            <a:spLocks noGrp="1"/>
          </p:cNvSpPr>
          <p:nvPr>
            <p:ph type="pic" sz="quarter" idx="23"/>
          </p:nvPr>
        </p:nvSpPr>
        <p:spPr>
          <a:xfrm>
            <a:off x="2039661" y="3271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1" name="Picture Placeholder 6"/>
          <p:cNvSpPr>
            <a:spLocks noGrp="1"/>
          </p:cNvSpPr>
          <p:nvPr>
            <p:ph type="pic" sz="quarter" idx="24"/>
          </p:nvPr>
        </p:nvSpPr>
        <p:spPr>
          <a:xfrm>
            <a:off x="4070856" y="3271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2" name="Picture Placeholder 6"/>
          <p:cNvSpPr>
            <a:spLocks noGrp="1"/>
          </p:cNvSpPr>
          <p:nvPr>
            <p:ph type="pic" sz="quarter" idx="25"/>
          </p:nvPr>
        </p:nvSpPr>
        <p:spPr>
          <a:xfrm>
            <a:off x="6102051" y="3271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3" name="Picture Placeholder 6"/>
          <p:cNvSpPr>
            <a:spLocks noGrp="1"/>
          </p:cNvSpPr>
          <p:nvPr>
            <p:ph type="pic" sz="quarter" idx="26"/>
          </p:nvPr>
        </p:nvSpPr>
        <p:spPr>
          <a:xfrm>
            <a:off x="8133245" y="3271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4" name="Picture Placeholder 6"/>
          <p:cNvSpPr>
            <a:spLocks noGrp="1"/>
          </p:cNvSpPr>
          <p:nvPr>
            <p:ph type="pic" sz="quarter" idx="27"/>
          </p:nvPr>
        </p:nvSpPr>
        <p:spPr>
          <a:xfrm>
            <a:off x="10164440" y="3271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7"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18" name="Text Placeholder 27"/>
          <p:cNvSpPr>
            <a:spLocks noGrp="1"/>
          </p:cNvSpPr>
          <p:nvPr>
            <p:ph type="body" sz="quarter" idx="28"/>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2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3DECB87-23F9-4EC3-9223-B91C2CA8DF20}"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15" name="页脚占位符 14"/>
          <p:cNvSpPr>
            <a:spLocks noGrp="1"/>
          </p:cNvSpPr>
          <p:nvPr>
            <p:ph type="ftr" sz="quarter" idx="3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16" name="灯片编号占位符 15"/>
          <p:cNvSpPr>
            <a:spLocks noGrp="1"/>
          </p:cNvSpPr>
          <p:nvPr>
            <p:ph type="sldNum" sz="quarter" idx="3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Our Working Type 2">
    <p:bg>
      <p:bgPr>
        <a:solidFill>
          <a:schemeClr val="bg1"/>
        </a:solidFill>
        <a:effectLst/>
      </p:bgPr>
    </p:bg>
    <p:spTree>
      <p:nvGrpSpPr>
        <p:cNvPr id="1" name=""/>
        <p:cNvGrpSpPr/>
        <p:nvPr/>
      </p:nvGrpSpPr>
      <p:grpSpPr>
        <a:xfrm>
          <a:off x="0" y="0"/>
          <a:ext cx="0" cy="0"/>
          <a:chOff x="0" y="0"/>
          <a:chExt cx="0" cy="0"/>
        </a:xfrm>
      </p:grpSpPr>
      <p:sp>
        <p:nvSpPr>
          <p:cNvPr id="3" name="Picture Placeholder 6"/>
          <p:cNvSpPr>
            <a:spLocks noGrp="1"/>
          </p:cNvSpPr>
          <p:nvPr>
            <p:ph type="pic" sz="quarter" idx="16"/>
          </p:nvPr>
        </p:nvSpPr>
        <p:spPr>
          <a:xfrm>
            <a:off x="8468" y="1727201"/>
            <a:ext cx="6093581" cy="4615696"/>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4" name="Picture Placeholder 6"/>
          <p:cNvSpPr>
            <a:spLocks noGrp="1"/>
          </p:cNvSpPr>
          <p:nvPr>
            <p:ph type="pic" sz="quarter" idx="19"/>
          </p:nvPr>
        </p:nvSpPr>
        <p:spPr>
          <a:xfrm>
            <a:off x="6102051" y="1727201"/>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5" name="Picture Placeholder 6"/>
          <p:cNvSpPr>
            <a:spLocks noGrp="1"/>
          </p:cNvSpPr>
          <p:nvPr>
            <p:ph type="pic" sz="quarter" idx="20"/>
          </p:nvPr>
        </p:nvSpPr>
        <p:spPr>
          <a:xfrm>
            <a:off x="8133245" y="1727201"/>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6" name="Picture Placeholder 6"/>
          <p:cNvSpPr>
            <a:spLocks noGrp="1"/>
          </p:cNvSpPr>
          <p:nvPr>
            <p:ph type="pic" sz="quarter" idx="21"/>
          </p:nvPr>
        </p:nvSpPr>
        <p:spPr>
          <a:xfrm>
            <a:off x="10164440" y="1727201"/>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7" name="Picture Placeholder 6"/>
          <p:cNvSpPr>
            <a:spLocks noGrp="1"/>
          </p:cNvSpPr>
          <p:nvPr>
            <p:ph type="pic" sz="quarter" idx="25"/>
          </p:nvPr>
        </p:nvSpPr>
        <p:spPr>
          <a:xfrm>
            <a:off x="6102051" y="3263201"/>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8" name="Picture Placeholder 6"/>
          <p:cNvSpPr>
            <a:spLocks noGrp="1"/>
          </p:cNvSpPr>
          <p:nvPr>
            <p:ph type="pic" sz="quarter" idx="26"/>
          </p:nvPr>
        </p:nvSpPr>
        <p:spPr>
          <a:xfrm>
            <a:off x="8133245" y="3263201"/>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9" name="Picture Placeholder 6"/>
          <p:cNvSpPr>
            <a:spLocks noGrp="1"/>
          </p:cNvSpPr>
          <p:nvPr>
            <p:ph type="pic" sz="quarter" idx="27"/>
          </p:nvPr>
        </p:nvSpPr>
        <p:spPr>
          <a:xfrm>
            <a:off x="10164440" y="3263201"/>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0" name="Picture Placeholder 6"/>
          <p:cNvSpPr>
            <a:spLocks noGrp="1"/>
          </p:cNvSpPr>
          <p:nvPr>
            <p:ph type="pic" sz="quarter" idx="28"/>
          </p:nvPr>
        </p:nvSpPr>
        <p:spPr>
          <a:xfrm>
            <a:off x="6102051" y="4807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1" name="Picture Placeholder 6"/>
          <p:cNvSpPr>
            <a:spLocks noGrp="1"/>
          </p:cNvSpPr>
          <p:nvPr>
            <p:ph type="pic" sz="quarter" idx="29"/>
          </p:nvPr>
        </p:nvSpPr>
        <p:spPr>
          <a:xfrm>
            <a:off x="8133245" y="4807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2" name="Picture Placeholder 6"/>
          <p:cNvSpPr>
            <a:spLocks noGrp="1"/>
          </p:cNvSpPr>
          <p:nvPr>
            <p:ph type="pic" sz="quarter" idx="30"/>
          </p:nvPr>
        </p:nvSpPr>
        <p:spPr>
          <a:xfrm>
            <a:off x="10164440" y="4807668"/>
            <a:ext cx="2027808" cy="1536000"/>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15"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16" name="Text Placeholder 27"/>
          <p:cNvSpPr>
            <a:spLocks noGrp="1"/>
          </p:cNvSpPr>
          <p:nvPr>
            <p:ph type="body" sz="quarter" idx="31"/>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3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E2DC50A4-90C7-4248-A77F-174FA2087894}"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13" name="页脚占位符 12"/>
          <p:cNvSpPr>
            <a:spLocks noGrp="1"/>
          </p:cNvSpPr>
          <p:nvPr>
            <p:ph type="ftr" sz="quarter" idx="3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14" name="灯片编号占位符 13"/>
          <p:cNvSpPr>
            <a:spLocks noGrp="1"/>
          </p:cNvSpPr>
          <p:nvPr>
            <p:ph type="sldNum" sz="quarter" idx="3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ur Working Type 3">
    <p:bg>
      <p:bgPr>
        <a:solidFill>
          <a:schemeClr val="bg1"/>
        </a:solidFill>
        <a:effectLst/>
      </p:bgPr>
    </p:bg>
    <p:spTree>
      <p:nvGrpSpPr>
        <p:cNvPr id="1" name=""/>
        <p:cNvGrpSpPr/>
        <p:nvPr/>
      </p:nvGrpSpPr>
      <p:grpSpPr>
        <a:xfrm>
          <a:off x="0" y="0"/>
          <a:ext cx="0" cy="0"/>
          <a:chOff x="0" y="0"/>
          <a:chExt cx="0" cy="0"/>
        </a:xfrm>
      </p:grpSpPr>
      <p:sp>
        <p:nvSpPr>
          <p:cNvPr id="3" name="Picture Placeholder 6"/>
          <p:cNvSpPr>
            <a:spLocks noGrp="1"/>
          </p:cNvSpPr>
          <p:nvPr>
            <p:ph type="pic" sz="quarter" idx="16"/>
          </p:nvPr>
        </p:nvSpPr>
        <p:spPr>
          <a:xfrm>
            <a:off x="499537" y="1727202"/>
            <a:ext cx="5351177" cy="3386665"/>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37" name="Picture Placeholder 6"/>
          <p:cNvSpPr>
            <a:spLocks noGrp="1"/>
          </p:cNvSpPr>
          <p:nvPr>
            <p:ph type="pic" sz="quarter" idx="17"/>
          </p:nvPr>
        </p:nvSpPr>
        <p:spPr>
          <a:xfrm>
            <a:off x="6271869" y="1727202"/>
            <a:ext cx="5351177" cy="3386665"/>
          </a:xfrm>
          <a:prstGeom prst="rect">
            <a:avLst/>
          </a:prstGeom>
          <a:solidFill>
            <a:schemeClr val="bg1">
              <a:lumMod val="95000"/>
            </a:schemeClr>
          </a:solidFill>
        </p:spPr>
        <p:txBody>
          <a:bodyPr vert="horz" lIns="91440" tIns="45720" rIns="91440" bIns="45720" rtlCol="0" anchor="ctr">
            <a:normAutofit/>
          </a:bodyPr>
          <a:lstStyle>
            <a:lvl1pPr marL="0" indent="0" algn="ctr">
              <a:buNone/>
              <a:defRPr sz="1335" baseline="0">
                <a:solidFill>
                  <a:schemeClr val="bg1">
                    <a:lumMod val="6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335" b="0" i="0" u="none" strike="noStrike" kern="1200" cap="none" spc="0" normalizeH="0" baseline="0" noProof="0" smtClean="0">
                <a:ln>
                  <a:noFill/>
                </a:ln>
                <a:solidFill>
                  <a:schemeClr val="bg1">
                    <a:lumMod val="65000"/>
                  </a:schemeClr>
                </a:solidFill>
                <a:effectLst/>
                <a:uLnTx/>
                <a:uFillTx/>
                <a:latin typeface="Arial" panose="020B0604020202020204" pitchFamily="34" charset="0"/>
                <a:ea typeface="+mn-ea"/>
                <a:cs typeface="+mn-cs"/>
              </a:rPr>
              <a:t>单击图标添加图片</a:t>
            </a:r>
            <a:endParaRPr kumimoji="0" lang="en-US" sz="1335"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endParaRPr>
          </a:p>
        </p:txBody>
      </p:sp>
      <p:sp>
        <p:nvSpPr>
          <p:cNvPr id="41" name="Text Placeholder 27"/>
          <p:cNvSpPr>
            <a:spLocks noGrp="1"/>
          </p:cNvSpPr>
          <p:nvPr>
            <p:ph type="body" sz="quarter" idx="37"/>
          </p:nvPr>
        </p:nvSpPr>
        <p:spPr>
          <a:xfrm>
            <a:off x="499599" y="5206740"/>
            <a:ext cx="5351115" cy="381065"/>
          </a:xfrm>
          <a:prstGeom prst="rect">
            <a:avLst/>
          </a:prstGeom>
        </p:spPr>
        <p:txBody>
          <a:bodyPr vert="horz"/>
          <a:lstStyle>
            <a:lvl1pPr marL="0" indent="0" algn="ctr">
              <a:buNone/>
              <a:defRPr sz="1465" baseline="0">
                <a:solidFill>
                  <a:schemeClr val="tx1">
                    <a:lumMod val="65000"/>
                    <a:lumOff val="3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42" name="Text Placeholder 27"/>
          <p:cNvSpPr>
            <a:spLocks noGrp="1"/>
          </p:cNvSpPr>
          <p:nvPr>
            <p:ph type="body" sz="quarter" idx="38"/>
          </p:nvPr>
        </p:nvSpPr>
        <p:spPr>
          <a:xfrm>
            <a:off x="499599" y="5435339"/>
            <a:ext cx="5351115" cy="313332"/>
          </a:xfrm>
          <a:prstGeom prst="rect">
            <a:avLst/>
          </a:prstGeom>
        </p:spPr>
        <p:txBody>
          <a:bodyPr vert="horz"/>
          <a:lstStyle>
            <a:lvl1pPr marL="0" indent="0" algn="ctr">
              <a:buNone/>
              <a:defRPr sz="1065" baseline="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lvl="0"/>
            <a:r>
              <a:rPr lang="zh-CN" altLang="en-US" smtClean="0"/>
              <a:t>单击此处编辑母版文本样式</a:t>
            </a:r>
          </a:p>
        </p:txBody>
      </p:sp>
      <p:sp>
        <p:nvSpPr>
          <p:cNvPr id="43" name="Text Placeholder 27"/>
          <p:cNvSpPr>
            <a:spLocks noGrp="1"/>
          </p:cNvSpPr>
          <p:nvPr>
            <p:ph type="body" sz="quarter" idx="39"/>
          </p:nvPr>
        </p:nvSpPr>
        <p:spPr>
          <a:xfrm>
            <a:off x="6271868" y="5206740"/>
            <a:ext cx="5351115" cy="381065"/>
          </a:xfrm>
          <a:prstGeom prst="rect">
            <a:avLst/>
          </a:prstGeom>
        </p:spPr>
        <p:txBody>
          <a:bodyPr vert="horz"/>
          <a:lstStyle>
            <a:lvl1pPr marL="0" indent="0" algn="ctr">
              <a:buNone/>
              <a:defRPr sz="1465" baseline="0">
                <a:solidFill>
                  <a:schemeClr val="tx1">
                    <a:lumMod val="65000"/>
                    <a:lumOff val="3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44" name="Text Placeholder 27"/>
          <p:cNvSpPr>
            <a:spLocks noGrp="1"/>
          </p:cNvSpPr>
          <p:nvPr>
            <p:ph type="body" sz="quarter" idx="40"/>
          </p:nvPr>
        </p:nvSpPr>
        <p:spPr>
          <a:xfrm>
            <a:off x="6271868" y="5435339"/>
            <a:ext cx="5351115" cy="313332"/>
          </a:xfrm>
          <a:prstGeom prst="rect">
            <a:avLst/>
          </a:prstGeom>
        </p:spPr>
        <p:txBody>
          <a:bodyPr vert="horz"/>
          <a:lstStyle>
            <a:lvl1pPr marL="0" indent="0" algn="ctr">
              <a:buNone/>
              <a:defRPr sz="1065" baseline="0">
                <a:solidFill>
                  <a:schemeClr val="bg1">
                    <a:lumMod val="65000"/>
                  </a:schemeClr>
                </a:solidFill>
                <a:latin typeface="Roboto Condensed" panose="02000000000000000000" pitchFamily="2" charset="0"/>
                <a:ea typeface="Arial" panose="020B0604020202020204"/>
                <a:cs typeface="Roboto Condensed" panose="02000000000000000000" pitchFamily="2" charset="0"/>
              </a:defRPr>
            </a:lvl1pPr>
          </a:lstStyle>
          <a:p>
            <a:pPr lvl="0"/>
            <a:r>
              <a:rPr lang="zh-CN" altLang="en-US" smtClean="0"/>
              <a:t>单击此处编辑母版文本样式</a:t>
            </a:r>
          </a:p>
        </p:txBody>
      </p:sp>
      <p:sp>
        <p:nvSpPr>
          <p:cNvPr id="10" name="Title 8"/>
          <p:cNvSpPr>
            <a:spLocks noGrp="1"/>
          </p:cNvSpPr>
          <p:nvPr>
            <p:ph type="title"/>
          </p:nvPr>
        </p:nvSpPr>
        <p:spPr>
          <a:xfrm>
            <a:off x="364067" y="683683"/>
            <a:ext cx="8652933" cy="698500"/>
          </a:xfrm>
          <a:prstGeom prst="rect">
            <a:avLst/>
          </a:prstGeom>
        </p:spPr>
        <p:txBody>
          <a:bodyPr vert="horz"/>
          <a:lstStyle>
            <a:lvl1pPr algn="l">
              <a:defRPr sz="3200">
                <a:solidFill>
                  <a:schemeClr val="tx1">
                    <a:lumMod val="65000"/>
                    <a:lumOff val="35000"/>
                  </a:schemeClr>
                </a:solidFill>
                <a:latin typeface="Roboto Condensed" panose="02000000000000000000" pitchFamily="2" charset="0"/>
                <a:cs typeface="Roboto Condensed" panose="02000000000000000000" pitchFamily="2" charset="0"/>
              </a:defRPr>
            </a:lvl1pPr>
          </a:lstStyle>
          <a:p>
            <a:r>
              <a:rPr lang="en-US" dirty="0" smtClean="0"/>
              <a:t>Click to edit Master title style</a:t>
            </a:r>
            <a:endParaRPr lang="en-US" dirty="0"/>
          </a:p>
        </p:txBody>
      </p:sp>
      <p:sp>
        <p:nvSpPr>
          <p:cNvPr id="11" name="Text Placeholder 27"/>
          <p:cNvSpPr>
            <a:spLocks noGrp="1"/>
          </p:cNvSpPr>
          <p:nvPr>
            <p:ph type="body" sz="quarter" idx="25"/>
          </p:nvPr>
        </p:nvSpPr>
        <p:spPr>
          <a:xfrm>
            <a:off x="364067" y="1253458"/>
            <a:ext cx="8652933" cy="381065"/>
          </a:xfrm>
          <a:prstGeom prst="rect">
            <a:avLst/>
          </a:prstGeom>
        </p:spPr>
        <p:txBody>
          <a:bodyPr vert="horz"/>
          <a:lstStyle>
            <a:lvl1pPr marL="0" indent="0" algn="l">
              <a:buNone/>
              <a:defRPr sz="1200" baseline="0">
                <a:solidFill>
                  <a:schemeClr val="bg1">
                    <a:lumMod val="65000"/>
                  </a:schemeClr>
                </a:solidFill>
                <a:latin typeface="Roboto Condensed" panose="02000000000000000000" pitchFamily="2" charset="0"/>
                <a:cs typeface="Roboto Condensed" panose="02000000000000000000" pitchFamily="2" charset="0"/>
              </a:defRPr>
            </a:lvl1pPr>
          </a:lstStyle>
          <a:p>
            <a:pPr lvl="0"/>
            <a:r>
              <a:rPr lang="zh-CN" altLang="en-US" smtClean="0"/>
              <a:t>单击此处编辑母版文本样式</a:t>
            </a:r>
          </a:p>
        </p:txBody>
      </p:sp>
      <p:sp>
        <p:nvSpPr>
          <p:cNvPr id="2" name="日期占位符 1"/>
          <p:cNvSpPr>
            <a:spLocks noGrp="1"/>
          </p:cNvSpPr>
          <p:nvPr>
            <p:ph type="dt" sz="half" idx="4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95FF460-E695-4361-9154-C95790EAD8C5}"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4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4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lstStyle/>
          <a:p>
            <a:pPr lvl="0"/>
            <a:r>
              <a:rPr lang="en-US" altLang="zh-CN" dirty="0"/>
              <a:t>Click to edit Master title style</a:t>
            </a:r>
          </a:p>
        </p:txBody>
      </p:sp>
      <p:sp>
        <p:nvSpPr>
          <p:cNvPr id="1027" name="Text Placeholder 2"/>
          <p:cNvSpPr>
            <a:spLocks noGrp="1"/>
          </p:cNvSpPr>
          <p:nvPr>
            <p:ph type="body" idx="1"/>
          </p:nvPr>
        </p:nvSpPr>
        <p:spPr>
          <a:xfrm>
            <a:off x="838200" y="1825625"/>
            <a:ext cx="10515600" cy="4351338"/>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BC3612A-E580-4802-B00D-3E81C59A0ED4}" type="datetime1">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defRPr/>
              </a:pPr>
              <a:t>22-May-21</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8B9E821-CB41-4557-879C-24BFC1EF65F5}" type="slidenum">
              <a:rPr kumimoji="0" lang="en-US" sz="1200" b="0" i="0" u="none" strike="noStrike" kern="1200" cap="none" spc="0" normalizeH="0" baseline="0" noProof="0" smtClean="0">
                <a:ln>
                  <a:noFill/>
                </a:ln>
                <a:solidFill>
                  <a:srgbClr val="000000">
                    <a:tint val="75000"/>
                  </a:srgb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defRPr/>
              </a:pPr>
              <a:t>‹#›</a:t>
            </a:fld>
            <a:endParaRPr kumimoji="0" lang="en-US" sz="1200" b="0" i="0" u="none" strike="noStrike" kern="1200" cap="none" spc="0" normalizeH="0" baseline="0" noProof="0" dirty="0">
              <a:ln>
                <a:noFill/>
              </a:ln>
              <a:solidFill>
                <a:srgbClr val="000000">
                  <a:tint val="75000"/>
                </a:srgbClr>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2"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3" r:id="rId30"/>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Roboto Condensed"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2"/>
          <p:cNvSpPr/>
          <p:nvPr/>
        </p:nvSpPr>
        <p:spPr>
          <a:xfrm rot="16200000" flipV="1">
            <a:off x="-1025525" y="1025525"/>
            <a:ext cx="6858000" cy="48069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4510 h 10000"/>
              <a:gd name="connsiteX1-3" fmla="*/ 10000 w 10000"/>
              <a:gd name="connsiteY1-4" fmla="*/ 0 h 10000"/>
              <a:gd name="connsiteX2-5" fmla="*/ 10000 w 10000"/>
              <a:gd name="connsiteY2-6" fmla="*/ 10000 h 10000"/>
              <a:gd name="connsiteX3-7" fmla="*/ 0 w 10000"/>
              <a:gd name="connsiteY3-8" fmla="*/ 10000 h 10000"/>
              <a:gd name="connsiteX4-9" fmla="*/ 0 w 10000"/>
              <a:gd name="connsiteY4-10" fmla="*/ 451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0" y="4510"/>
                </a:moveTo>
                <a:lnTo>
                  <a:pt x="10000" y="0"/>
                </a:lnTo>
                <a:lnTo>
                  <a:pt x="10000" y="10000"/>
                </a:lnTo>
                <a:lnTo>
                  <a:pt x="0" y="10000"/>
                </a:lnTo>
                <a:lnTo>
                  <a:pt x="0" y="45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FFC000"/>
              </a:solidFill>
              <a:effectLst/>
              <a:uLnTx/>
              <a:uFillTx/>
              <a:latin typeface="+mn-lt"/>
              <a:ea typeface="+mn-ea"/>
              <a:cs typeface="+mn-cs"/>
            </a:endParaRPr>
          </a:p>
        </p:txBody>
      </p:sp>
      <p:sp>
        <p:nvSpPr>
          <p:cNvPr id="25" name="Sev01"/>
          <p:cNvSpPr>
            <a:spLocks noChangeAspect="1"/>
          </p:cNvSpPr>
          <p:nvPr/>
        </p:nvSpPr>
        <p:spPr>
          <a:xfrm>
            <a:off x="1885950" y="1827213"/>
            <a:ext cx="3205163" cy="3203575"/>
          </a:xfrm>
          <a:prstGeom prst="ellipse">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5335"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 name="文本框 2"/>
          <p:cNvSpPr txBox="1"/>
          <p:nvPr/>
        </p:nvSpPr>
        <p:spPr>
          <a:xfrm>
            <a:off x="5719692" y="836921"/>
            <a:ext cx="5356225"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300" normalizeH="0" baseline="0" noProof="0" dirty="0" smtClean="0">
                <a:ln>
                  <a:solidFill>
                    <a:srgbClr val="00B0F0"/>
                  </a:solidFill>
                </a:ln>
                <a:solidFill>
                  <a:schemeClr val="tx1">
                    <a:lumMod val="75000"/>
                    <a:lumOff val="25000"/>
                  </a:schemeClr>
                </a:solidFill>
                <a:effectLst/>
                <a:uLnTx/>
                <a:uFillTx/>
                <a:latin typeface="Impact" panose="020B0806030902050204" pitchFamily="34" charset="0"/>
                <a:ea typeface="+mn-ea"/>
                <a:cs typeface="+mn-cs"/>
              </a:rPr>
              <a:t>Driver</a:t>
            </a:r>
            <a:r>
              <a:rPr kumimoji="0" lang="en-US" altLang="zh-CN" sz="7200" b="0" i="0" u="none" strike="noStrike" kern="1200" cap="none" spc="300" normalizeH="0" noProof="0" dirty="0" smtClean="0">
                <a:ln>
                  <a:solidFill>
                    <a:srgbClr val="00B0F0"/>
                  </a:solidFill>
                </a:ln>
                <a:solidFill>
                  <a:schemeClr val="tx1">
                    <a:lumMod val="75000"/>
                    <a:lumOff val="25000"/>
                  </a:schemeClr>
                </a:solidFill>
                <a:effectLst/>
                <a:uLnTx/>
                <a:uFillTx/>
                <a:latin typeface="Impact" panose="020B0806030902050204" pitchFamily="34" charset="0"/>
                <a:ea typeface="+mn-ea"/>
                <a:cs typeface="+mn-cs"/>
              </a:rPr>
              <a:t> Drowsiness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7200" spc="300" baseline="0" dirty="0" smtClean="0">
                <a:ln>
                  <a:solidFill>
                    <a:srgbClr val="00B0F0"/>
                  </a:solidFill>
                </a:ln>
                <a:solidFill>
                  <a:schemeClr val="tx1">
                    <a:lumMod val="75000"/>
                    <a:lumOff val="25000"/>
                  </a:schemeClr>
                </a:solidFill>
                <a:latin typeface="Impact" panose="020B0806030902050204" pitchFamily="34" charset="0"/>
                <a:ea typeface="+mn-ea"/>
                <a:cs typeface="+mn-cs"/>
              </a:rPr>
              <a:t>Detection</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7200" b="0" i="0" u="none" strike="noStrike" kern="1200" cap="none" spc="300" normalizeH="0" noProof="0" dirty="0" smtClean="0">
                <a:ln>
                  <a:solidFill>
                    <a:srgbClr val="00B0F0"/>
                  </a:solidFill>
                </a:ln>
                <a:solidFill>
                  <a:schemeClr val="tx1">
                    <a:lumMod val="75000"/>
                    <a:lumOff val="25000"/>
                  </a:schemeClr>
                </a:solidFill>
                <a:effectLst/>
                <a:uLnTx/>
                <a:uFillTx/>
                <a:latin typeface="Impact" panose="020B0806030902050204" pitchFamily="34" charset="0"/>
                <a:ea typeface="+mn-ea"/>
                <a:cs typeface="+mn-cs"/>
              </a:rPr>
              <a:t>System</a:t>
            </a:r>
            <a:endParaRPr kumimoji="0" lang="zh-CN" altLang="en-US" sz="7200" b="0" i="0" u="none" strike="noStrike" kern="1200" cap="none" spc="300" normalizeH="0" baseline="0" noProof="0" dirty="0">
              <a:ln>
                <a:solidFill>
                  <a:srgbClr val="00B0F0"/>
                </a:solidFill>
              </a:ln>
              <a:solidFill>
                <a:schemeClr val="tx1">
                  <a:lumMod val="75000"/>
                  <a:lumOff val="25000"/>
                </a:schemeClr>
              </a:solidFill>
              <a:effectLst/>
              <a:uLnTx/>
              <a:uFillTx/>
              <a:latin typeface="Impact" panose="020B0806030902050204" pitchFamily="34" charset="0"/>
              <a:ea typeface="+mn-ea"/>
              <a:cs typeface="+mn-cs"/>
            </a:endParaRPr>
          </a:p>
        </p:txBody>
      </p:sp>
      <p:sp>
        <p:nvSpPr>
          <p:cNvPr id="5" name="直角三角形 4"/>
          <p:cNvSpPr/>
          <p:nvPr/>
        </p:nvSpPr>
        <p:spPr>
          <a:xfrm flipH="1">
            <a:off x="10871200" y="2708275"/>
            <a:ext cx="1320800" cy="4149725"/>
          </a:xfrm>
          <a:prstGeom prst="rtTriangle">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1" name="任意多边形 20"/>
          <p:cNvSpPr/>
          <p:nvPr/>
        </p:nvSpPr>
        <p:spPr>
          <a:xfrm>
            <a:off x="11350625" y="0"/>
            <a:ext cx="841375" cy="871538"/>
          </a:xfrm>
          <a:custGeom>
            <a:avLst/>
            <a:gdLst>
              <a:gd name="connsiteX0" fmla="*/ 111319 w 841828"/>
              <a:gd name="connsiteY0" fmla="*/ 0 h 870858"/>
              <a:gd name="connsiteX1" fmla="*/ 841828 w 841828"/>
              <a:gd name="connsiteY1" fmla="*/ 0 h 870858"/>
              <a:gd name="connsiteX2" fmla="*/ 841828 w 841828"/>
              <a:gd name="connsiteY2" fmla="*/ 781579 h 870858"/>
              <a:gd name="connsiteX3" fmla="*/ 756147 w 841828"/>
              <a:gd name="connsiteY3" fmla="*/ 828085 h 870858"/>
              <a:gd name="connsiteX4" fmla="*/ 544286 w 841828"/>
              <a:gd name="connsiteY4" fmla="*/ 870858 h 870858"/>
              <a:gd name="connsiteX5" fmla="*/ 0 w 841828"/>
              <a:gd name="connsiteY5" fmla="*/ 326572 h 870858"/>
              <a:gd name="connsiteX6" fmla="*/ 92955 w 841828"/>
              <a:gd name="connsiteY6" fmla="*/ 22257 h 87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828" h="870858">
                <a:moveTo>
                  <a:pt x="111319" y="0"/>
                </a:moveTo>
                <a:lnTo>
                  <a:pt x="841828" y="0"/>
                </a:lnTo>
                <a:lnTo>
                  <a:pt x="841828" y="781579"/>
                </a:lnTo>
                <a:lnTo>
                  <a:pt x="756147" y="828085"/>
                </a:lnTo>
                <a:cubicBezTo>
                  <a:pt x="691029" y="855628"/>
                  <a:pt x="619436" y="870858"/>
                  <a:pt x="544286" y="870858"/>
                </a:cubicBezTo>
                <a:cubicBezTo>
                  <a:pt x="243685" y="870858"/>
                  <a:pt x="0" y="627173"/>
                  <a:pt x="0" y="326572"/>
                </a:cubicBezTo>
                <a:cubicBezTo>
                  <a:pt x="0" y="213847"/>
                  <a:pt x="34268" y="109125"/>
                  <a:pt x="92955" y="22257"/>
                </a:cubicBezTo>
                <a:close/>
              </a:path>
            </a:pathLst>
          </a:custGeom>
          <a:solidFill>
            <a:srgbClr val="23A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椭圆 13"/>
          <p:cNvSpPr/>
          <p:nvPr/>
        </p:nvSpPr>
        <p:spPr>
          <a:xfrm>
            <a:off x="10839450" y="327025"/>
            <a:ext cx="368300" cy="368300"/>
          </a:xfrm>
          <a:prstGeom prst="ellipse">
            <a:avLst/>
          </a:prstGeom>
          <a:solidFill>
            <a:srgbClr val="23A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椭圆 14"/>
          <p:cNvSpPr/>
          <p:nvPr/>
        </p:nvSpPr>
        <p:spPr>
          <a:xfrm>
            <a:off x="11464925" y="974725"/>
            <a:ext cx="509588" cy="509588"/>
          </a:xfrm>
          <a:prstGeom prst="ellipse">
            <a:avLst/>
          </a:prstGeom>
          <a:solidFill>
            <a:srgbClr val="23A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9" name="椭圆 18"/>
          <p:cNvSpPr/>
          <p:nvPr/>
        </p:nvSpPr>
        <p:spPr>
          <a:xfrm>
            <a:off x="11036300" y="974725"/>
            <a:ext cx="171450" cy="171450"/>
          </a:xfrm>
          <a:prstGeom prst="ellipse">
            <a:avLst/>
          </a:prstGeom>
          <a:solidFill>
            <a:srgbClr val="23A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7" name="Picture 16" descr="car.png"/>
          <p:cNvPicPr>
            <a:picLocks noChangeAspect="1"/>
          </p:cNvPicPr>
          <p:nvPr/>
        </p:nvPicPr>
        <p:blipFill>
          <a:blip r:embed="rId3" cstate="print"/>
          <a:stretch>
            <a:fillRect/>
          </a:stretch>
        </p:blipFill>
        <p:spPr>
          <a:xfrm>
            <a:off x="2279481" y="2219204"/>
            <a:ext cx="2475626" cy="2475626"/>
          </a:xfrm>
          <a:prstGeom prst="rect">
            <a:avLst/>
          </a:prstGeom>
        </p:spPr>
      </p:pic>
      <p:grpSp>
        <p:nvGrpSpPr>
          <p:cNvPr id="26" name="Group 25"/>
          <p:cNvGrpSpPr/>
          <p:nvPr/>
        </p:nvGrpSpPr>
        <p:grpSpPr>
          <a:xfrm>
            <a:off x="5836101" y="5488036"/>
            <a:ext cx="5297488" cy="368300"/>
            <a:chOff x="4989940" y="5501683"/>
            <a:chExt cx="5297488" cy="368300"/>
          </a:xfrm>
        </p:grpSpPr>
        <p:sp>
          <p:nvSpPr>
            <p:cNvPr id="4" name="文本框 3"/>
            <p:cNvSpPr txBox="1"/>
            <p:nvPr/>
          </p:nvSpPr>
          <p:spPr>
            <a:xfrm>
              <a:off x="4989940" y="5501683"/>
              <a:ext cx="5297488"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r>
                <a:rPr kumimoji="0" lang="en-US" altLang="zh-CN" sz="1800" b="1" i="0" u="none" strike="noStrike" kern="1200" cap="none" spc="0" normalizeH="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r>
                <a:rPr kumimoji="0" lang="en-US" altLang="zh-CN" sz="1800" b="1" i="0" u="none" strike="noStrike" kern="120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 </a:t>
              </a:r>
              <a:endParaRPr kumimoji="0" lang="zh-CN" altLang="en-US" sz="1800" b="1"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20" name="椭圆 18"/>
            <p:cNvSpPr/>
            <p:nvPr/>
          </p:nvSpPr>
          <p:spPr>
            <a:xfrm>
              <a:off x="6261858" y="5630885"/>
              <a:ext cx="171450" cy="171450"/>
            </a:xfrm>
            <a:prstGeom prst="ellipse">
              <a:avLst/>
            </a:prstGeom>
            <a:solidFill>
              <a:srgbClr val="23A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椭圆 18"/>
            <p:cNvSpPr/>
            <p:nvPr/>
          </p:nvSpPr>
          <p:spPr>
            <a:xfrm>
              <a:off x="6659918" y="5646807"/>
              <a:ext cx="171450" cy="171450"/>
            </a:xfrm>
            <a:prstGeom prst="ellipse">
              <a:avLst/>
            </a:prstGeom>
            <a:solidFill>
              <a:srgbClr val="23A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18"/>
            <p:cNvSpPr/>
            <p:nvPr/>
          </p:nvSpPr>
          <p:spPr>
            <a:xfrm>
              <a:off x="7069351" y="5633159"/>
              <a:ext cx="171450" cy="171450"/>
            </a:xfrm>
            <a:prstGeom prst="ellipse">
              <a:avLst/>
            </a:prstGeom>
            <a:solidFill>
              <a:srgbClr val="23A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3671271"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Data Flow Diagram</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10</a:t>
            </a:r>
            <a:endParaRPr lang="en-IN" dirty="0"/>
          </a:p>
        </p:txBody>
      </p:sp>
      <p:sp>
        <p:nvSpPr>
          <p:cNvPr id="12" name="TextBox 11"/>
          <p:cNvSpPr txBox="1"/>
          <p:nvPr/>
        </p:nvSpPr>
        <p:spPr>
          <a:xfrm>
            <a:off x="1064525" y="1296537"/>
            <a:ext cx="10235821" cy="677108"/>
          </a:xfrm>
          <a:prstGeom prst="rect">
            <a:avLst/>
          </a:prstGeom>
          <a:noFill/>
        </p:spPr>
        <p:txBody>
          <a:bodyPr wrap="square" rtlCol="0">
            <a:spAutoFit/>
          </a:bodyPr>
          <a:lstStyle/>
          <a:p>
            <a:r>
              <a:rPr lang="en-IN" sz="2000" dirty="0" smtClean="0"/>
              <a:t>	</a:t>
            </a:r>
          </a:p>
          <a:p>
            <a:endParaRPr lang="en-IN" dirty="0"/>
          </a:p>
        </p:txBody>
      </p:sp>
      <p:sp>
        <p:nvSpPr>
          <p:cNvPr id="5" name="TextBox 4"/>
          <p:cNvSpPr txBox="1"/>
          <p:nvPr/>
        </p:nvSpPr>
        <p:spPr>
          <a:xfrm>
            <a:off x="3660738" y="6223379"/>
            <a:ext cx="3844963" cy="646331"/>
          </a:xfrm>
          <a:prstGeom prst="rect">
            <a:avLst/>
          </a:prstGeom>
          <a:noFill/>
        </p:spPr>
        <p:txBody>
          <a:bodyPr wrap="none" rtlCol="0">
            <a:spAutoFit/>
          </a:bodyPr>
          <a:lstStyle/>
          <a:p>
            <a:r>
              <a:rPr lang="en-IN" dirty="0" smtClean="0"/>
              <a:t>                           Fig2</a:t>
            </a:r>
            <a:r>
              <a:rPr lang="en-IN" dirty="0"/>
              <a:t>. Data flow Diagram</a:t>
            </a:r>
          </a:p>
          <a:p>
            <a:endParaRPr lang="en-US" dirty="0"/>
          </a:p>
        </p:txBody>
      </p:sp>
      <p:pic>
        <p:nvPicPr>
          <p:cNvPr id="11" name="Picture 10" descr="DFD2.png"/>
          <p:cNvPicPr>
            <a:picLocks noChangeAspect="1"/>
          </p:cNvPicPr>
          <p:nvPr/>
        </p:nvPicPr>
        <p:blipFill>
          <a:blip r:embed="rId3" cstate="print"/>
          <a:stretch>
            <a:fillRect/>
          </a:stretch>
        </p:blipFill>
        <p:spPr>
          <a:xfrm>
            <a:off x="1841500" y="850901"/>
            <a:ext cx="8272377" cy="5283199"/>
          </a:xfrm>
          <a:prstGeom prst="rect">
            <a:avLst/>
          </a:prstGeom>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11</a:t>
            </a:r>
            <a:endParaRPr lang="en-IN" dirty="0"/>
          </a:p>
        </p:txBody>
      </p:sp>
      <p:sp>
        <p:nvSpPr>
          <p:cNvPr id="12" name="TextBox 11"/>
          <p:cNvSpPr txBox="1"/>
          <p:nvPr/>
        </p:nvSpPr>
        <p:spPr>
          <a:xfrm>
            <a:off x="791570" y="1147979"/>
            <a:ext cx="10353289" cy="677108"/>
          </a:xfrm>
          <a:prstGeom prst="rect">
            <a:avLst/>
          </a:prstGeom>
          <a:noFill/>
        </p:spPr>
        <p:txBody>
          <a:bodyPr wrap="square" rtlCol="0">
            <a:spAutoFit/>
          </a:bodyPr>
          <a:lstStyle/>
          <a:p>
            <a:pPr marL="342900" indent="-342900">
              <a:buFont typeface="Courier New" panose="02070309020205020404" pitchFamily="49" charset="0"/>
              <a:buChar char="o"/>
            </a:pPr>
            <a:r>
              <a:rPr lang="en-IN" sz="2000" dirty="0" smtClean="0"/>
              <a:t>  </a:t>
            </a:r>
          </a:p>
          <a:p>
            <a:endParaRPr lang="en-IN" dirty="0"/>
          </a:p>
        </p:txBody>
      </p:sp>
      <p:sp>
        <p:nvSpPr>
          <p:cNvPr id="13" name="文本框 6"/>
          <p:cNvSpPr txBox="1"/>
          <p:nvPr/>
        </p:nvSpPr>
        <p:spPr>
          <a:xfrm>
            <a:off x="846137" y="203200"/>
            <a:ext cx="6523653"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Implementation </a:t>
            </a:r>
            <a:endParaRPr lang="zh-CN" altLang="en-US" sz="2400" b="1" dirty="0">
              <a:latin typeface="微软雅黑" panose="020B0503020204020204" pitchFamily="34" charset="-122"/>
              <a:ea typeface="微软雅黑" panose="020B0503020204020204" pitchFamily="34" charset="-122"/>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095" y="1268163"/>
            <a:ext cx="899466" cy="836398"/>
          </a:xfrm>
          <a:prstGeom prst="rect">
            <a:avLst/>
          </a:prstGeom>
        </p:spPr>
      </p:pic>
      <p:sp>
        <p:nvSpPr>
          <p:cNvPr id="20" name="Rounded Rectangle 19"/>
          <p:cNvSpPr/>
          <p:nvPr/>
        </p:nvSpPr>
        <p:spPr>
          <a:xfrm>
            <a:off x="3418114" y="1268163"/>
            <a:ext cx="2514600" cy="671248"/>
          </a:xfrm>
          <a:prstGeom prst="round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smtClean="0"/>
              <a:t>Segmentation of Face</a:t>
            </a:r>
            <a:endParaRPr lang="en-US" b="1" dirty="0"/>
          </a:p>
        </p:txBody>
      </p:sp>
      <p:sp>
        <p:nvSpPr>
          <p:cNvPr id="21" name="Oval 20"/>
          <p:cNvSpPr/>
          <p:nvPr/>
        </p:nvSpPr>
        <p:spPr>
          <a:xfrm>
            <a:off x="1513114" y="983301"/>
            <a:ext cx="1197428" cy="12409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p:cNvSpPr/>
          <p:nvPr/>
        </p:nvSpPr>
        <p:spPr>
          <a:xfrm>
            <a:off x="2710542" y="1454974"/>
            <a:ext cx="707572" cy="2976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5932714" y="1478682"/>
            <a:ext cx="726079" cy="2739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ounded Rectangle 24"/>
          <p:cNvSpPr/>
          <p:nvPr/>
        </p:nvSpPr>
        <p:spPr>
          <a:xfrm>
            <a:off x="6658793" y="1280016"/>
            <a:ext cx="2514600" cy="671248"/>
          </a:xfrm>
          <a:prstGeom prst="roundRect">
            <a:avLst/>
          </a:prstGeom>
          <a:solidFill>
            <a:schemeClr val="bg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smtClean="0"/>
              <a:t>Facial </a:t>
            </a:r>
            <a:r>
              <a:rPr lang="en-IN" b="1" dirty="0" err="1" smtClean="0"/>
              <a:t>Landmarking</a:t>
            </a:r>
            <a:endParaRPr lang="en-US" b="1" dirty="0"/>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4328" y="2394855"/>
            <a:ext cx="5045529" cy="3777343"/>
          </a:xfrm>
          <a:prstGeom prst="rect">
            <a:avLst/>
          </a:prstGeom>
        </p:spPr>
      </p:pic>
      <p:sp>
        <p:nvSpPr>
          <p:cNvPr id="3" name="Rectangle 2"/>
          <p:cNvSpPr/>
          <p:nvPr/>
        </p:nvSpPr>
        <p:spPr>
          <a:xfrm>
            <a:off x="5889854" y="3244334"/>
            <a:ext cx="237566" cy="369332"/>
          </a:xfrm>
          <a:prstGeom prst="rect">
            <a:avLst/>
          </a:prstGeom>
        </p:spPr>
        <p:txBody>
          <a:bodyPr wrap="none">
            <a:spAutoFit/>
          </a:bodyPr>
          <a:lstStyle/>
          <a:p>
            <a:r>
              <a:rPr lang="en-IN" dirty="0"/>
              <a:t> </a:t>
            </a:r>
            <a:endParaRPr lang="en-US" dirty="0"/>
          </a:p>
        </p:txBody>
      </p:sp>
    </p:spTree>
    <p:extLst>
      <p:ext uri="{BB962C8B-B14F-4D97-AF65-F5344CB8AC3E}">
        <p14:creationId xmlns:p14="http://schemas.microsoft.com/office/powerpoint/2010/main" val="3224083709"/>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6523653"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Implementation </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12</a:t>
            </a:r>
            <a:endParaRPr lang="en-IN" dirty="0"/>
          </a:p>
        </p:txBody>
      </p:sp>
      <p:sp>
        <p:nvSpPr>
          <p:cNvPr id="12" name="TextBox 11"/>
          <p:cNvSpPr txBox="1"/>
          <p:nvPr/>
        </p:nvSpPr>
        <p:spPr>
          <a:xfrm>
            <a:off x="388523" y="1075491"/>
            <a:ext cx="10235821" cy="677108"/>
          </a:xfrm>
          <a:prstGeom prst="rect">
            <a:avLst/>
          </a:prstGeom>
          <a:noFill/>
        </p:spPr>
        <p:txBody>
          <a:bodyPr wrap="square" rtlCol="0">
            <a:spAutoFit/>
          </a:bodyPr>
          <a:lstStyle/>
          <a:p>
            <a:r>
              <a:rPr lang="en-IN" sz="2000" dirty="0" smtClean="0"/>
              <a:t>     		                 	</a:t>
            </a:r>
          </a:p>
          <a:p>
            <a:endParaRPr lang="en-IN" dirty="0"/>
          </a:p>
        </p:txBody>
      </p:sp>
      <p:sp>
        <p:nvSpPr>
          <p:cNvPr id="32" name="Oval 31"/>
          <p:cNvSpPr/>
          <p:nvPr/>
        </p:nvSpPr>
        <p:spPr>
          <a:xfrm>
            <a:off x="1513114" y="1003676"/>
            <a:ext cx="1197428" cy="12409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Notched Right Arrow 32"/>
          <p:cNvSpPr/>
          <p:nvPr/>
        </p:nvSpPr>
        <p:spPr>
          <a:xfrm>
            <a:off x="2710542" y="1475348"/>
            <a:ext cx="707572" cy="2976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3418114" y="1288536"/>
            <a:ext cx="2514600" cy="671248"/>
          </a:xfrm>
          <a:prstGeom prst="round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smtClean="0"/>
          </a:p>
          <a:p>
            <a:pPr algn="ctr"/>
            <a:r>
              <a:rPr lang="en-US" b="1" dirty="0" smtClean="0"/>
              <a:t>Detection </a:t>
            </a:r>
            <a:r>
              <a:rPr lang="en-US" b="1" dirty="0"/>
              <a:t>of eyes and its condition</a:t>
            </a:r>
          </a:p>
          <a:p>
            <a:pPr algn="ctr"/>
            <a:endParaRPr lang="en-US" b="1" dirty="0"/>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9437" y="1066355"/>
            <a:ext cx="991604" cy="1115609"/>
          </a:xfrm>
          <a:prstGeom prst="rect">
            <a:avLst/>
          </a:prstGeom>
        </p:spPr>
      </p:pic>
      <p:sp>
        <p:nvSpPr>
          <p:cNvPr id="36" name="Right Arrow 35"/>
          <p:cNvSpPr/>
          <p:nvPr/>
        </p:nvSpPr>
        <p:spPr>
          <a:xfrm>
            <a:off x="5932712" y="1487202"/>
            <a:ext cx="726079" cy="2739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ounded Rectangle 36"/>
          <p:cNvSpPr/>
          <p:nvPr/>
        </p:nvSpPr>
        <p:spPr>
          <a:xfrm>
            <a:off x="6658793" y="1288536"/>
            <a:ext cx="2514600" cy="671248"/>
          </a:xfrm>
          <a:prstGeom prst="roundRect">
            <a:avLst/>
          </a:prstGeom>
          <a:solidFill>
            <a:schemeClr val="bg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smtClean="0"/>
              <a:t>1.Eyes are detected</a:t>
            </a:r>
            <a:endParaRPr lang="en-US" b="1" dirty="0"/>
          </a:p>
        </p:txBody>
      </p:sp>
      <p:sp>
        <p:nvSpPr>
          <p:cNvPr id="38" name="Right Arrow 37"/>
          <p:cNvSpPr/>
          <p:nvPr/>
        </p:nvSpPr>
        <p:spPr>
          <a:xfrm>
            <a:off x="5932712" y="2880573"/>
            <a:ext cx="726079" cy="2739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ight Arrow 38"/>
          <p:cNvSpPr/>
          <p:nvPr/>
        </p:nvSpPr>
        <p:spPr>
          <a:xfrm>
            <a:off x="5932710" y="4252174"/>
            <a:ext cx="726079" cy="2739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0" name="Elbow Connector 39"/>
          <p:cNvCxnSpPr>
            <a:stCxn id="34" idx="2"/>
            <a:endCxn id="39" idx="1"/>
          </p:cNvCxnSpPr>
          <p:nvPr/>
        </p:nvCxnSpPr>
        <p:spPr>
          <a:xfrm rot="16200000" flipH="1">
            <a:off x="4089388" y="2545810"/>
            <a:ext cx="2429349" cy="125729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4" idx="2"/>
            <a:endCxn id="38" idx="1"/>
          </p:cNvCxnSpPr>
          <p:nvPr/>
        </p:nvCxnSpPr>
        <p:spPr>
          <a:xfrm rot="16200000" flipH="1">
            <a:off x="4775189" y="1860009"/>
            <a:ext cx="1057748" cy="125729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6658789" y="2604791"/>
            <a:ext cx="2514600" cy="671248"/>
          </a:xfrm>
          <a:prstGeom prst="roundRect">
            <a:avLst/>
          </a:prstGeom>
          <a:solidFill>
            <a:schemeClr val="bg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smtClean="0"/>
              <a:t>2.</a:t>
            </a:r>
            <a:r>
              <a:rPr lang="en-US" b="1" dirty="0"/>
              <a:t> Eyes are segmented from the face</a:t>
            </a:r>
          </a:p>
        </p:txBody>
      </p:sp>
      <p:sp>
        <p:nvSpPr>
          <p:cNvPr id="43" name="Rounded Rectangle 42"/>
          <p:cNvSpPr/>
          <p:nvPr/>
        </p:nvSpPr>
        <p:spPr>
          <a:xfrm>
            <a:off x="6658793" y="4053508"/>
            <a:ext cx="2514600" cy="671248"/>
          </a:xfrm>
          <a:prstGeom prst="roundRect">
            <a:avLst/>
          </a:prstGeom>
          <a:solidFill>
            <a:schemeClr val="bg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smtClean="0"/>
              <a:t>3.EAR(Eye Aspect Ratio) is computed</a:t>
            </a:r>
            <a:endParaRPr lang="en-US" b="1" dirty="0"/>
          </a:p>
        </p:txBody>
      </p:sp>
      <p:sp>
        <p:nvSpPr>
          <p:cNvPr id="44" name="Down Arrow 43"/>
          <p:cNvSpPr/>
          <p:nvPr/>
        </p:nvSpPr>
        <p:spPr>
          <a:xfrm>
            <a:off x="7916087" y="4724756"/>
            <a:ext cx="324397" cy="5551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691719" y="5353795"/>
            <a:ext cx="2773132" cy="6745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11873" y="1254827"/>
            <a:ext cx="9479184" cy="369332"/>
          </a:xfrm>
          <a:prstGeom prst="rect">
            <a:avLst/>
          </a:prstGeom>
        </p:spPr>
        <p:txBody>
          <a:bodyPr wrap="square">
            <a:spAutoFit/>
          </a:bodyPr>
          <a:lstStyle/>
          <a:p>
            <a:pPr marL="285750" indent="-285750">
              <a:buFont typeface="Courier New" panose="02070309020205020404" pitchFamily="49" charset="0"/>
              <a:buChar char="o"/>
            </a:pPr>
            <a:r>
              <a:rPr lang="en-IN" dirty="0" smtClean="0"/>
              <a:t>      </a:t>
            </a:r>
            <a:endParaRPr lang="en-US" sz="2000" dirty="0"/>
          </a:p>
        </p:txBody>
      </p:sp>
      <p:pic>
        <p:nvPicPr>
          <p:cNvPr id="1026" name="Picture 2" descr="C:\Users\HP\Desktop\Ey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9067" y="5173565"/>
            <a:ext cx="2804795" cy="1171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C:\Users\HP\Desktop\E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2791" y="5387149"/>
            <a:ext cx="2710988" cy="607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6523653"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Implementation </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13</a:t>
            </a:r>
            <a:endParaRPr lang="en-IN" dirty="0"/>
          </a:p>
        </p:txBody>
      </p:sp>
      <p:sp>
        <p:nvSpPr>
          <p:cNvPr id="12" name="TextBox 11"/>
          <p:cNvSpPr txBox="1"/>
          <p:nvPr/>
        </p:nvSpPr>
        <p:spPr>
          <a:xfrm>
            <a:off x="388523" y="1075491"/>
            <a:ext cx="10235821" cy="677108"/>
          </a:xfrm>
          <a:prstGeom prst="rect">
            <a:avLst/>
          </a:prstGeom>
          <a:noFill/>
        </p:spPr>
        <p:txBody>
          <a:bodyPr wrap="square" rtlCol="0">
            <a:spAutoFit/>
          </a:bodyPr>
          <a:lstStyle/>
          <a:p>
            <a:r>
              <a:rPr lang="en-IN" sz="2000" dirty="0" smtClean="0"/>
              <a:t>     		                 	</a:t>
            </a:r>
          </a:p>
          <a:p>
            <a:endParaRPr lang="en-IN" dirty="0"/>
          </a:p>
        </p:txBody>
      </p:sp>
      <p:sp>
        <p:nvSpPr>
          <p:cNvPr id="48" name="Rectangle 47"/>
          <p:cNvSpPr/>
          <p:nvPr/>
        </p:nvSpPr>
        <p:spPr>
          <a:xfrm>
            <a:off x="611873" y="1254827"/>
            <a:ext cx="9479184" cy="369332"/>
          </a:xfrm>
          <a:prstGeom prst="rect">
            <a:avLst/>
          </a:prstGeom>
        </p:spPr>
        <p:txBody>
          <a:bodyPr wrap="square">
            <a:spAutoFit/>
          </a:bodyPr>
          <a:lstStyle/>
          <a:p>
            <a:r>
              <a:rPr lang="en-IN" dirty="0" smtClean="0"/>
              <a:t>     </a:t>
            </a:r>
            <a:endParaRPr lang="en-US" sz="2000" dirty="0"/>
          </a:p>
        </p:txBody>
      </p:sp>
      <p:sp>
        <p:nvSpPr>
          <p:cNvPr id="26" name="Rounded Rectangle 25"/>
          <p:cNvSpPr/>
          <p:nvPr/>
        </p:nvSpPr>
        <p:spPr>
          <a:xfrm>
            <a:off x="3494316" y="1572971"/>
            <a:ext cx="2514600" cy="671248"/>
          </a:xfrm>
          <a:prstGeom prst="roundRect">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smtClean="0"/>
              <a:t>Detection of mouth and its conditions</a:t>
            </a:r>
            <a:endParaRPr lang="en-US" b="1" dirty="0"/>
          </a:p>
        </p:txBody>
      </p:sp>
      <p:sp>
        <p:nvSpPr>
          <p:cNvPr id="27" name="Oval 26"/>
          <p:cNvSpPr/>
          <p:nvPr/>
        </p:nvSpPr>
        <p:spPr>
          <a:xfrm>
            <a:off x="1589316" y="1288109"/>
            <a:ext cx="1197428" cy="12409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Notched Right Arrow 27"/>
          <p:cNvSpPr/>
          <p:nvPr/>
        </p:nvSpPr>
        <p:spPr>
          <a:xfrm>
            <a:off x="2786744" y="1759782"/>
            <a:ext cx="707572" cy="2976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6008916" y="1783490"/>
            <a:ext cx="726079" cy="2739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ounded Rectangle 29"/>
          <p:cNvSpPr/>
          <p:nvPr/>
        </p:nvSpPr>
        <p:spPr>
          <a:xfrm>
            <a:off x="6734994" y="1584824"/>
            <a:ext cx="2514600" cy="671248"/>
          </a:xfrm>
          <a:prstGeom prst="roundRect">
            <a:avLst/>
          </a:prstGeom>
          <a:solidFill>
            <a:schemeClr val="bg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smtClean="0"/>
              <a:t>1.Mouth is detected</a:t>
            </a:r>
            <a:endParaRPr lang="en-US" b="1" dirty="0"/>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4630" y="1356419"/>
            <a:ext cx="1077580" cy="1128057"/>
          </a:xfrm>
          <a:prstGeom prst="rect">
            <a:avLst/>
          </a:prstGeom>
        </p:spPr>
      </p:pic>
      <p:sp>
        <p:nvSpPr>
          <p:cNvPr id="49" name="Rectangle 48"/>
          <p:cNvSpPr/>
          <p:nvPr/>
        </p:nvSpPr>
        <p:spPr>
          <a:xfrm>
            <a:off x="867772" y="1507571"/>
            <a:ext cx="631904" cy="369332"/>
          </a:xfrm>
          <a:prstGeom prst="rect">
            <a:avLst/>
          </a:prstGeom>
        </p:spPr>
        <p:txBody>
          <a:bodyPr wrap="none">
            <a:spAutoFit/>
          </a:bodyPr>
          <a:lstStyle/>
          <a:p>
            <a:pPr marL="285750" indent="-285750">
              <a:buFont typeface="Courier New" panose="02070309020205020404" pitchFamily="49" charset="0"/>
              <a:buChar char="o"/>
            </a:pPr>
            <a:r>
              <a:rPr lang="en-IN" dirty="0"/>
              <a:t> </a:t>
            </a:r>
            <a:r>
              <a:rPr lang="en-IN" dirty="0" smtClean="0"/>
              <a:t>  </a:t>
            </a:r>
            <a:endParaRPr lang="en-US" sz="2000" dirty="0"/>
          </a:p>
        </p:txBody>
      </p:sp>
      <p:sp>
        <p:nvSpPr>
          <p:cNvPr id="17" name="Right Arrow 16"/>
          <p:cNvSpPr/>
          <p:nvPr/>
        </p:nvSpPr>
        <p:spPr>
          <a:xfrm>
            <a:off x="6008916" y="2960356"/>
            <a:ext cx="726079" cy="27391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ounded Rectangle 17"/>
          <p:cNvSpPr/>
          <p:nvPr/>
        </p:nvSpPr>
        <p:spPr>
          <a:xfrm>
            <a:off x="6734995" y="2761690"/>
            <a:ext cx="2514600" cy="671248"/>
          </a:xfrm>
          <a:prstGeom prst="roundRect">
            <a:avLst/>
          </a:prstGeom>
          <a:solidFill>
            <a:schemeClr val="bg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b="1" dirty="0" smtClean="0"/>
              <a:t>2.MAR(Mouth Aspect Ratio) is computed</a:t>
            </a:r>
            <a:endParaRPr lang="en-US" b="1" dirty="0"/>
          </a:p>
        </p:txBody>
      </p:sp>
      <p:cxnSp>
        <p:nvCxnSpPr>
          <p:cNvPr id="19" name="Elbow Connector 18"/>
          <p:cNvCxnSpPr>
            <a:stCxn id="26" idx="2"/>
            <a:endCxn id="17" idx="1"/>
          </p:cNvCxnSpPr>
          <p:nvPr/>
        </p:nvCxnSpPr>
        <p:spPr>
          <a:xfrm rot="16200000" flipH="1">
            <a:off x="4953718" y="2042117"/>
            <a:ext cx="853096" cy="12573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3" name="Down Arrow 22"/>
          <p:cNvSpPr/>
          <p:nvPr/>
        </p:nvSpPr>
        <p:spPr>
          <a:xfrm>
            <a:off x="7830095" y="3432938"/>
            <a:ext cx="324397" cy="5551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P\Desktop\Mou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3015" y="3736774"/>
            <a:ext cx="1857375" cy="1409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1" name="Picture 3" descr="C:\Users\HP\Desktop\M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0391" y="4052260"/>
            <a:ext cx="2943807" cy="7787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577099"/>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8" y="203200"/>
            <a:ext cx="2641600" cy="460375"/>
          </a:xfrm>
          <a:prstGeom prst="rect">
            <a:avLst/>
          </a:prstGeom>
          <a:noFill/>
          <a:ln w="9525">
            <a:noFill/>
          </a:ln>
        </p:spPr>
        <p:txBody>
          <a:bodyPr>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Testing</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25" name="TextBox 24"/>
          <p:cNvSpPr txBox="1"/>
          <p:nvPr/>
        </p:nvSpPr>
        <p:spPr>
          <a:xfrm>
            <a:off x="941697" y="1173706"/>
            <a:ext cx="10713491" cy="400110"/>
          </a:xfrm>
          <a:prstGeom prst="rect">
            <a:avLst/>
          </a:prstGeom>
          <a:noFill/>
        </p:spPr>
        <p:txBody>
          <a:bodyPr wrap="square" rtlCol="0">
            <a:spAutoFit/>
          </a:bodyPr>
          <a:lstStyle/>
          <a:p>
            <a:endParaRPr lang="en-IN" sz="2000" dirty="0" smtClean="0"/>
          </a:p>
        </p:txBody>
      </p:sp>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14</a:t>
            </a:r>
            <a:endParaRPr lang="en-IN" dirty="0"/>
          </a:p>
        </p:txBody>
      </p:sp>
      <p:pic>
        <p:nvPicPr>
          <p:cNvPr id="11" name="Picture 10" descr="testCase.PNG"/>
          <p:cNvPicPr>
            <a:picLocks noChangeAspect="1"/>
          </p:cNvPicPr>
          <p:nvPr/>
        </p:nvPicPr>
        <p:blipFill>
          <a:blip r:embed="rId3" cstate="print"/>
          <a:stretch>
            <a:fillRect/>
          </a:stretch>
        </p:blipFill>
        <p:spPr>
          <a:xfrm>
            <a:off x="1587500" y="734613"/>
            <a:ext cx="9067800" cy="5678888"/>
          </a:xfrm>
          <a:prstGeom prst="rect">
            <a:avLst/>
          </a:prstGeo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6523653"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Snapshot</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15</a:t>
            </a:r>
            <a:endParaRPr lang="en-IN" dirty="0"/>
          </a:p>
        </p:txBody>
      </p:sp>
      <p:sp>
        <p:nvSpPr>
          <p:cNvPr id="12" name="TextBox 11"/>
          <p:cNvSpPr txBox="1"/>
          <p:nvPr/>
        </p:nvSpPr>
        <p:spPr>
          <a:xfrm>
            <a:off x="1064524" y="846892"/>
            <a:ext cx="10235821" cy="677108"/>
          </a:xfrm>
          <a:prstGeom prst="rect">
            <a:avLst/>
          </a:prstGeom>
          <a:noFill/>
        </p:spPr>
        <p:txBody>
          <a:bodyPr wrap="square" rtlCol="0">
            <a:spAutoFit/>
          </a:bodyPr>
          <a:lstStyle/>
          <a:p>
            <a:pPr>
              <a:buFont typeface="Courier New" pitchFamily="49" charset="0"/>
              <a:buChar char="o"/>
            </a:pPr>
            <a:r>
              <a:rPr lang="en-IN" sz="2000" dirty="0" smtClean="0"/>
              <a:t> </a:t>
            </a:r>
            <a:r>
              <a:rPr lang="en-IN" sz="2000" b="1" dirty="0" smtClean="0"/>
              <a:t>Face Detection	</a:t>
            </a:r>
          </a:p>
          <a:p>
            <a:endParaRPr lang="en-IN" dirty="0"/>
          </a:p>
        </p:txBody>
      </p:sp>
      <p:pic>
        <p:nvPicPr>
          <p:cNvPr id="19" name="Picture 18" descr="3.png"/>
          <p:cNvPicPr>
            <a:picLocks noChangeAspect="1"/>
          </p:cNvPicPr>
          <p:nvPr/>
        </p:nvPicPr>
        <p:blipFill>
          <a:blip r:embed="rId3" cstate="print"/>
          <a:stretch>
            <a:fillRect/>
          </a:stretch>
        </p:blipFill>
        <p:spPr>
          <a:xfrm>
            <a:off x="1371599" y="1524000"/>
            <a:ext cx="8479971" cy="433023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6523653"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Snapshot</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16</a:t>
            </a:r>
            <a:endParaRPr lang="en-IN" dirty="0"/>
          </a:p>
        </p:txBody>
      </p:sp>
      <p:pic>
        <p:nvPicPr>
          <p:cNvPr id="11" name="Picture 10" descr="4.png"/>
          <p:cNvPicPr>
            <a:picLocks noChangeAspect="1"/>
          </p:cNvPicPr>
          <p:nvPr/>
        </p:nvPicPr>
        <p:blipFill>
          <a:blip r:embed="rId3" cstate="print"/>
          <a:stretch>
            <a:fillRect/>
          </a:stretch>
        </p:blipFill>
        <p:spPr>
          <a:xfrm>
            <a:off x="1415143" y="1415144"/>
            <a:ext cx="8316686" cy="4441370"/>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1064524" y="846892"/>
            <a:ext cx="10235821" cy="677108"/>
          </a:xfrm>
          <a:prstGeom prst="rect">
            <a:avLst/>
          </a:prstGeom>
          <a:noFill/>
        </p:spPr>
        <p:txBody>
          <a:bodyPr wrap="square" rtlCol="0">
            <a:spAutoFit/>
          </a:bodyPr>
          <a:lstStyle/>
          <a:p>
            <a:pPr>
              <a:buFont typeface="Courier New" pitchFamily="49" charset="0"/>
              <a:buChar char="o"/>
            </a:pPr>
            <a:r>
              <a:rPr lang="en-IN" sz="2000" dirty="0" smtClean="0"/>
              <a:t> </a:t>
            </a:r>
            <a:r>
              <a:rPr lang="en-IN" sz="2000" b="1" dirty="0" smtClean="0"/>
              <a:t>Eye Detection	</a:t>
            </a:r>
          </a:p>
          <a:p>
            <a:endParaRPr lang="en-IN" dirty="0"/>
          </a:p>
        </p:txBody>
      </p:sp>
    </p:spTree>
    <p:extLst>
      <p:ext uri="{BB962C8B-B14F-4D97-AF65-F5344CB8AC3E}">
        <p14:creationId xmlns:p14="http://schemas.microsoft.com/office/powerpoint/2010/main" val="984371464"/>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6523653"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Snapshot</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17</a:t>
            </a:r>
            <a:endParaRPr lang="en-IN" dirty="0"/>
          </a:p>
        </p:txBody>
      </p:sp>
      <p:pic>
        <p:nvPicPr>
          <p:cNvPr id="12" name="Picture 11" descr="5.png"/>
          <p:cNvPicPr>
            <a:picLocks noChangeAspect="1"/>
          </p:cNvPicPr>
          <p:nvPr/>
        </p:nvPicPr>
        <p:blipFill>
          <a:blip r:embed="rId3" cstate="print"/>
          <a:stretch>
            <a:fillRect/>
          </a:stretch>
        </p:blipFill>
        <p:spPr>
          <a:xfrm>
            <a:off x="1549526" y="1463566"/>
            <a:ext cx="8284028" cy="4506686"/>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1064524" y="846892"/>
            <a:ext cx="10235821" cy="677108"/>
          </a:xfrm>
          <a:prstGeom prst="rect">
            <a:avLst/>
          </a:prstGeom>
          <a:noFill/>
        </p:spPr>
        <p:txBody>
          <a:bodyPr wrap="square" rtlCol="0">
            <a:spAutoFit/>
          </a:bodyPr>
          <a:lstStyle/>
          <a:p>
            <a:pPr>
              <a:buFont typeface="Courier New" pitchFamily="49" charset="0"/>
              <a:buChar char="o"/>
            </a:pPr>
            <a:r>
              <a:rPr lang="en-IN" sz="2000" dirty="0" smtClean="0"/>
              <a:t> </a:t>
            </a:r>
            <a:r>
              <a:rPr lang="en-IN" sz="2000" b="1" dirty="0" smtClean="0"/>
              <a:t>Mouth Detection	</a:t>
            </a:r>
          </a:p>
          <a:p>
            <a:endParaRPr lang="en-IN" dirty="0"/>
          </a:p>
        </p:txBody>
      </p:sp>
    </p:spTree>
    <p:extLst>
      <p:ext uri="{BB962C8B-B14F-4D97-AF65-F5344CB8AC3E}">
        <p14:creationId xmlns:p14="http://schemas.microsoft.com/office/powerpoint/2010/main" val="1880653842"/>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6523653"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Snapshot</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18</a:t>
            </a:r>
            <a:endParaRPr lang="en-IN" dirty="0"/>
          </a:p>
        </p:txBody>
      </p:sp>
      <p:sp>
        <p:nvSpPr>
          <p:cNvPr id="14" name="TextBox 13"/>
          <p:cNvSpPr txBox="1"/>
          <p:nvPr/>
        </p:nvSpPr>
        <p:spPr>
          <a:xfrm>
            <a:off x="1064524" y="846892"/>
            <a:ext cx="10235821" cy="984885"/>
          </a:xfrm>
          <a:prstGeom prst="rect">
            <a:avLst/>
          </a:prstGeom>
          <a:noFill/>
        </p:spPr>
        <p:txBody>
          <a:bodyPr wrap="square" rtlCol="0">
            <a:spAutoFit/>
          </a:bodyPr>
          <a:lstStyle/>
          <a:p>
            <a:pPr marL="342900" indent="-342900">
              <a:buFont typeface="Courier New" pitchFamily="49" charset="0"/>
              <a:buChar char="o"/>
            </a:pPr>
            <a:r>
              <a:rPr lang="en-US" sz="2000" b="1" dirty="0" smtClean="0"/>
              <a:t>Eyes open and Mouth closed -</a:t>
            </a:r>
            <a:r>
              <a:rPr lang="en-IN" sz="2000" b="1" dirty="0" smtClean="0"/>
              <a:t> When EAR value is greater than 0.30 – SAFE DRIVE  </a:t>
            </a:r>
            <a:endParaRPr lang="en-US" sz="2000" b="1" dirty="0" smtClean="0"/>
          </a:p>
          <a:p>
            <a:r>
              <a:rPr lang="en-IN" sz="2000" b="1" dirty="0" smtClean="0"/>
              <a:t>	</a:t>
            </a:r>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8480" y="1349494"/>
            <a:ext cx="8772207" cy="48277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8236432"/>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6523653"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Snapshot</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19</a:t>
            </a:r>
            <a:endParaRPr lang="en-IN" dirty="0"/>
          </a:p>
        </p:txBody>
      </p:sp>
      <p:sp>
        <p:nvSpPr>
          <p:cNvPr id="14" name="TextBox 13"/>
          <p:cNvSpPr txBox="1"/>
          <p:nvPr/>
        </p:nvSpPr>
        <p:spPr>
          <a:xfrm>
            <a:off x="1064524" y="846892"/>
            <a:ext cx="10235821" cy="984885"/>
          </a:xfrm>
          <a:prstGeom prst="rect">
            <a:avLst/>
          </a:prstGeom>
          <a:noFill/>
        </p:spPr>
        <p:txBody>
          <a:bodyPr wrap="square" rtlCol="0">
            <a:spAutoFit/>
          </a:bodyPr>
          <a:lstStyle/>
          <a:p>
            <a:pPr marL="342900" indent="-342900">
              <a:buFont typeface="Courier New" pitchFamily="49" charset="0"/>
              <a:buChar char="o"/>
            </a:pPr>
            <a:r>
              <a:rPr lang="en-US" sz="2000" b="1" dirty="0" smtClean="0"/>
              <a:t>Eyes closed and Mouth closed - </a:t>
            </a:r>
            <a:r>
              <a:rPr lang="en-IN" sz="2000" b="1" dirty="0" smtClean="0"/>
              <a:t>DRAWSINESS DETECTED </a:t>
            </a:r>
            <a:r>
              <a:rPr lang="en-IN" sz="2000" dirty="0" smtClean="0"/>
              <a:t>- </a:t>
            </a:r>
            <a:r>
              <a:rPr lang="en-IN" sz="2000" b="1" dirty="0" smtClean="0"/>
              <a:t> EAR value is less than 0.30 </a:t>
            </a:r>
            <a:endParaRPr lang="en-US" sz="2000" b="1" dirty="0" smtClean="0"/>
          </a:p>
          <a:p>
            <a:r>
              <a:rPr lang="en-IN" sz="2000" b="1" dirty="0" smtClean="0"/>
              <a:t>	</a:t>
            </a:r>
          </a:p>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160" y="1339334"/>
            <a:ext cx="8792528" cy="4909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682136"/>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4083050" cy="6858000"/>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4035" name="组合 4"/>
          <p:cNvGrpSpPr/>
          <p:nvPr/>
        </p:nvGrpSpPr>
        <p:grpSpPr>
          <a:xfrm>
            <a:off x="2332038" y="130175"/>
            <a:ext cx="3432175" cy="3717925"/>
            <a:chOff x="200181" y="1109720"/>
            <a:chExt cx="3433150" cy="3718250"/>
          </a:xfrm>
        </p:grpSpPr>
        <p:grpSp>
          <p:nvGrpSpPr>
            <p:cNvPr id="44064" name="组合 7"/>
            <p:cNvGrpSpPr/>
            <p:nvPr/>
          </p:nvGrpSpPr>
          <p:grpSpPr>
            <a:xfrm>
              <a:off x="449141" y="2030030"/>
              <a:ext cx="3184190" cy="2797940"/>
              <a:chOff x="683491" y="2143514"/>
              <a:chExt cx="3184190" cy="2797940"/>
            </a:xfrm>
          </p:grpSpPr>
          <p:grpSp>
            <p:nvGrpSpPr>
              <p:cNvPr id="44066" name="组合 9"/>
              <p:cNvGrpSpPr/>
              <p:nvPr/>
            </p:nvGrpSpPr>
            <p:grpSpPr>
              <a:xfrm>
                <a:off x="683491" y="2143514"/>
                <a:ext cx="2426209" cy="2797940"/>
                <a:chOff x="230909" y="3242641"/>
                <a:chExt cx="2426209" cy="2797940"/>
              </a:xfrm>
            </p:grpSpPr>
            <p:sp>
              <p:nvSpPr>
                <p:cNvPr id="12" name="等腰三角形 11"/>
                <p:cNvSpPr/>
                <p:nvPr/>
              </p:nvSpPr>
              <p:spPr>
                <a:xfrm rot="10800000">
                  <a:off x="535709" y="4211781"/>
                  <a:ext cx="2121408" cy="1828800"/>
                </a:xfrm>
                <a:prstGeom prst="triangle">
                  <a:avLst/>
                </a:prstGeom>
                <a:solidFill>
                  <a:schemeClr val="tx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3" name="等腰三角形 12"/>
                <p:cNvSpPr/>
                <p:nvPr/>
              </p:nvSpPr>
              <p:spPr>
                <a:xfrm rot="10800000">
                  <a:off x="1631882" y="5123555"/>
                  <a:ext cx="1025236" cy="883824"/>
                </a:xfrm>
                <a:prstGeom prst="triangle">
                  <a:avLst/>
                </a:prstGeom>
                <a:solidFill>
                  <a:srgbClr val="18AA9D">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cxnSp>
              <p:nvCxnSpPr>
                <p:cNvPr id="14" name="直接连接符 13"/>
                <p:cNvCxnSpPr/>
                <p:nvPr/>
              </p:nvCxnSpPr>
              <p:spPr>
                <a:xfrm>
                  <a:off x="230909" y="3242641"/>
                  <a:ext cx="1025236" cy="18472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等腰三角形 10"/>
              <p:cNvSpPr/>
              <p:nvPr/>
            </p:nvSpPr>
            <p:spPr>
              <a:xfrm rot="10800000">
                <a:off x="3414499" y="3519054"/>
                <a:ext cx="453182" cy="390674"/>
              </a:xfrm>
              <a:prstGeom prst="triangl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cxnSp>
          <p:nvCxnSpPr>
            <p:cNvPr id="9" name="直接连接符 8"/>
            <p:cNvCxnSpPr/>
            <p:nvPr/>
          </p:nvCxnSpPr>
          <p:spPr>
            <a:xfrm>
              <a:off x="200181" y="1109720"/>
              <a:ext cx="1274196" cy="22958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1962150" y="1603375"/>
            <a:ext cx="738188" cy="739775"/>
          </a:xfrm>
          <a:prstGeom prst="ellips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7" name="椭圆 6"/>
          <p:cNvSpPr/>
          <p:nvPr/>
        </p:nvSpPr>
        <p:spPr>
          <a:xfrm>
            <a:off x="1703388" y="941388"/>
            <a:ext cx="385763" cy="385763"/>
          </a:xfrm>
          <a:prstGeom prst="ellipse">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44038" name="组合 14"/>
          <p:cNvGrpSpPr/>
          <p:nvPr/>
        </p:nvGrpSpPr>
        <p:grpSpPr>
          <a:xfrm>
            <a:off x="587717" y="3230563"/>
            <a:ext cx="2984500" cy="2135187"/>
            <a:chOff x="656564" y="2877770"/>
            <a:chExt cx="2983646" cy="2135949"/>
          </a:xfrm>
        </p:grpSpPr>
        <p:grpSp>
          <p:nvGrpSpPr>
            <p:cNvPr id="44059" name="组合 15"/>
            <p:cNvGrpSpPr/>
            <p:nvPr/>
          </p:nvGrpSpPr>
          <p:grpSpPr>
            <a:xfrm>
              <a:off x="867300" y="2877770"/>
              <a:ext cx="1196107" cy="1730401"/>
              <a:chOff x="490432" y="2759871"/>
              <a:chExt cx="1196107" cy="1730401"/>
            </a:xfrm>
          </p:grpSpPr>
          <p:sp>
            <p:nvSpPr>
              <p:cNvPr id="44062" name="文本框 18"/>
              <p:cNvSpPr txBox="1"/>
              <p:nvPr/>
            </p:nvSpPr>
            <p:spPr>
              <a:xfrm>
                <a:off x="490432" y="2759871"/>
                <a:ext cx="581891" cy="1015092"/>
              </a:xfrm>
              <a:prstGeom prst="rect">
                <a:avLst/>
              </a:prstGeom>
              <a:noFill/>
              <a:ln w="9525">
                <a:noFill/>
              </a:ln>
            </p:spPr>
            <p:txBody>
              <a:bodyPr>
                <a:spAutoFit/>
              </a:bodyPr>
              <a:lstStyle/>
              <a:p>
                <a:pPr lvl="0" eaLnBrk="1" hangingPunct="1"/>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44063" name="文本框 19"/>
              <p:cNvSpPr txBox="1"/>
              <p:nvPr/>
            </p:nvSpPr>
            <p:spPr>
              <a:xfrm>
                <a:off x="1104648" y="3475180"/>
                <a:ext cx="581891" cy="1015092"/>
              </a:xfrm>
              <a:prstGeom prst="rect">
                <a:avLst/>
              </a:prstGeom>
              <a:noFill/>
              <a:ln w="9525">
                <a:noFill/>
              </a:ln>
            </p:spPr>
            <p:txBody>
              <a:bodyPr>
                <a:spAutoFit/>
              </a:bodyPr>
              <a:lstStyle/>
              <a:p>
                <a:pPr lvl="0" eaLnBrk="1" hangingPunct="1"/>
                <a:endParaRPr lang="zh-CN" altLang="en-US" sz="6000" b="1" dirty="0">
                  <a:solidFill>
                    <a:srgbClr val="FFFFFF"/>
                  </a:solidFill>
                  <a:latin typeface="微软雅黑" panose="020B0503020204020204" pitchFamily="34" charset="-122"/>
                  <a:ea typeface="微软雅黑" panose="020B0503020204020204" pitchFamily="34" charset="-122"/>
                </a:endParaRPr>
              </a:p>
            </p:txBody>
          </p:sp>
        </p:grpSp>
        <p:sp>
          <p:nvSpPr>
            <p:cNvPr id="44060" name="文本框 16"/>
            <p:cNvSpPr txBox="1"/>
            <p:nvPr/>
          </p:nvSpPr>
          <p:spPr>
            <a:xfrm>
              <a:off x="656564" y="4084050"/>
              <a:ext cx="2983646" cy="922349"/>
            </a:xfrm>
            <a:prstGeom prst="rect">
              <a:avLst/>
            </a:prstGeom>
            <a:noFill/>
            <a:ln w="9525">
              <a:noFill/>
            </a:ln>
          </p:spPr>
          <p:txBody>
            <a:bodyPr wrap="square">
              <a:spAutoFit/>
            </a:bodyPr>
            <a:lstStyle/>
            <a:p>
              <a:pPr lvl="0" eaLnBrk="1" hangingPunct="1"/>
              <a:r>
                <a:rPr lang="en-US" altLang="zh-CN" sz="5400" dirty="0" smtClean="0">
                  <a:solidFill>
                    <a:schemeClr val="bg1"/>
                  </a:solidFill>
                  <a:latin typeface="Calibri" panose="020F0502020204030204" pitchFamily="34" charset="0"/>
                  <a:ea typeface="宋体" panose="02010600030101010101" pitchFamily="2" charset="-122"/>
                </a:rPr>
                <a:t>Welcome</a:t>
              </a:r>
              <a:endParaRPr lang="zh-CN" altLang="en-US" sz="5400" dirty="0">
                <a:solidFill>
                  <a:schemeClr val="bg1"/>
                </a:solidFill>
                <a:latin typeface="Calibri" panose="020F0502020204030204" pitchFamily="34" charset="0"/>
                <a:ea typeface="宋体" panose="02010600030101010101" pitchFamily="2" charset="-122"/>
              </a:endParaRPr>
            </a:p>
          </p:txBody>
        </p:sp>
        <p:cxnSp>
          <p:nvCxnSpPr>
            <p:cNvPr id="18" name="直接连接符 17"/>
            <p:cNvCxnSpPr/>
            <p:nvPr/>
          </p:nvCxnSpPr>
          <p:spPr>
            <a:xfrm>
              <a:off x="1034474" y="5013719"/>
              <a:ext cx="18851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039" name="组合 43"/>
          <p:cNvGrpSpPr/>
          <p:nvPr/>
        </p:nvGrpSpPr>
        <p:grpSpPr>
          <a:xfrm>
            <a:off x="7537450" y="3606800"/>
            <a:ext cx="3298825" cy="490538"/>
            <a:chOff x="4890927" y="1504216"/>
            <a:chExt cx="4772620" cy="489600"/>
          </a:xfrm>
        </p:grpSpPr>
        <p:sp>
          <p:nvSpPr>
            <p:cNvPr id="48" name="矩形 47"/>
            <p:cNvSpPr/>
            <p:nvPr/>
          </p:nvSpPr>
          <p:spPr bwMode="auto">
            <a:xfrm>
              <a:off x="4890927" y="1504216"/>
              <a:ext cx="4772620" cy="489600"/>
            </a:xfrm>
            <a:prstGeom prst="rect">
              <a:avLst/>
            </a:prstGeom>
            <a:noFill/>
            <a:ln>
              <a:solidFill>
                <a:schemeClr val="tx1">
                  <a:lumMod val="75000"/>
                  <a:lumOff val="25000"/>
                </a:schemeClr>
              </a:solidFill>
            </a:ln>
            <a:effectLst/>
          </p:spPr>
          <p:txBody>
            <a:bodyPr vert="horz" wrap="square" lIns="91440" tIns="45720" rIns="91440" bIns="45720" numCol="1" rtlCol="0" anchor="t" anchorCtr="0" compatLnSpc="1">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058" name="Rectangle 6"/>
            <p:cNvSpPr/>
            <p:nvPr/>
          </p:nvSpPr>
          <p:spPr>
            <a:xfrm>
              <a:off x="5837183" y="1549849"/>
              <a:ext cx="2887458" cy="398017"/>
            </a:xfrm>
            <a:prstGeom prst="rect">
              <a:avLst/>
            </a:prstGeom>
            <a:noFill/>
            <a:ln w="9525">
              <a:noFill/>
            </a:ln>
          </p:spPr>
          <p:txBody>
            <a:bodyPr wrap="square">
              <a:spAutoFit/>
            </a:bodyPr>
            <a:lstStyle/>
            <a:p>
              <a:pPr lvl="0" eaLnBrk="0" hangingPunct="0"/>
              <a:r>
                <a:rPr lang="en-IN" altLang="zh-CN" sz="2000" b="1" dirty="0" err="1" smtClean="0">
                  <a:solidFill>
                    <a:srgbClr val="262626"/>
                  </a:solidFill>
                  <a:latin typeface="微软雅黑" panose="020B0503020204020204" pitchFamily="34" charset="-122"/>
                  <a:ea typeface="微软雅黑" panose="020B0503020204020204" pitchFamily="34" charset="-122"/>
                </a:rPr>
                <a:t>Revati</a:t>
              </a:r>
              <a:r>
                <a:rPr lang="en-IN" altLang="zh-CN" sz="2000" b="1" dirty="0" smtClean="0">
                  <a:solidFill>
                    <a:srgbClr val="262626"/>
                  </a:solidFill>
                  <a:latin typeface="微软雅黑" panose="020B0503020204020204" pitchFamily="34" charset="-122"/>
                  <a:ea typeface="微软雅黑" panose="020B0503020204020204" pitchFamily="34" charset="-122"/>
                </a:rPr>
                <a:t> </a:t>
              </a:r>
              <a:r>
                <a:rPr lang="en-IN" altLang="zh-CN" sz="2000" b="1" dirty="0" err="1" smtClean="0">
                  <a:solidFill>
                    <a:srgbClr val="262626"/>
                  </a:solidFill>
                  <a:latin typeface="微软雅黑" panose="020B0503020204020204" pitchFamily="34" charset="-122"/>
                  <a:ea typeface="微软雅黑" panose="020B0503020204020204" pitchFamily="34" charset="-122"/>
                </a:rPr>
                <a:t>Patil</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grpSp>
      <p:sp>
        <p:nvSpPr>
          <p:cNvPr id="46" name="矩形 45"/>
          <p:cNvSpPr/>
          <p:nvPr/>
        </p:nvSpPr>
        <p:spPr>
          <a:xfrm>
            <a:off x="5486401" y="3661392"/>
            <a:ext cx="1801504" cy="490538"/>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dirty="0" smtClean="0">
                <a:ln>
                  <a:noFill/>
                </a:ln>
                <a:solidFill>
                  <a:prstClr val="white"/>
                </a:solidFill>
                <a:effectLst/>
                <a:uLnTx/>
                <a:uFillTx/>
                <a:latin typeface="+mn-lt"/>
                <a:ea typeface="+mn-ea"/>
                <a:cs typeface="+mn-cs"/>
              </a:rPr>
              <a:t>1718000226</a:t>
            </a:r>
            <a:endParaRPr kumimoji="0" lang="zh-CN" altLang="en-US" sz="2000" b="1" i="0" u="none" strike="noStrike" kern="1200" cap="none" spc="0" normalizeH="0" baseline="0" noProof="0" dirty="0">
              <a:ln>
                <a:noFill/>
              </a:ln>
              <a:solidFill>
                <a:prstClr val="white"/>
              </a:solidFill>
              <a:effectLst/>
              <a:uLnTx/>
              <a:uFillTx/>
              <a:latin typeface="+mn-lt"/>
              <a:ea typeface="+mn-ea"/>
              <a:cs typeface="+mn-cs"/>
            </a:endParaRPr>
          </a:p>
        </p:txBody>
      </p:sp>
      <p:grpSp>
        <p:nvGrpSpPr>
          <p:cNvPr id="44042" name="组合 37"/>
          <p:cNvGrpSpPr/>
          <p:nvPr/>
        </p:nvGrpSpPr>
        <p:grpSpPr>
          <a:xfrm>
            <a:off x="7537450" y="4267200"/>
            <a:ext cx="3438218" cy="490538"/>
            <a:chOff x="4890927" y="1504216"/>
            <a:chExt cx="4974288" cy="489600"/>
          </a:xfrm>
        </p:grpSpPr>
        <p:sp>
          <p:nvSpPr>
            <p:cNvPr id="42" name="矩形 41"/>
            <p:cNvSpPr/>
            <p:nvPr/>
          </p:nvSpPr>
          <p:spPr bwMode="auto">
            <a:xfrm>
              <a:off x="4890927" y="1504216"/>
              <a:ext cx="4772620" cy="489600"/>
            </a:xfrm>
            <a:prstGeom prst="rect">
              <a:avLst/>
            </a:prstGeom>
            <a:noFill/>
            <a:ln>
              <a:solidFill>
                <a:schemeClr val="tx1">
                  <a:lumMod val="75000"/>
                  <a:lumOff val="25000"/>
                </a:schemeClr>
              </a:solidFill>
            </a:ln>
            <a:effectLst/>
          </p:spPr>
          <p:txBody>
            <a:bodyPr vert="horz" wrap="square" lIns="91440" tIns="45720" rIns="91440" bIns="45720" numCol="1" rtlCol="0" anchor="t" anchorCtr="0" compatLnSpc="1">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056" name="Rectangle 6"/>
            <p:cNvSpPr/>
            <p:nvPr/>
          </p:nvSpPr>
          <p:spPr>
            <a:xfrm>
              <a:off x="5855189" y="1549991"/>
              <a:ext cx="4010026" cy="398017"/>
            </a:xfrm>
            <a:prstGeom prst="rect">
              <a:avLst/>
            </a:prstGeom>
            <a:noFill/>
            <a:ln w="9525">
              <a:noFill/>
            </a:ln>
          </p:spPr>
          <p:txBody>
            <a:bodyPr>
              <a:spAutoFit/>
            </a:bodyPr>
            <a:lstStyle/>
            <a:p>
              <a:pPr lvl="0" eaLnBrk="0" hangingPunct="0"/>
              <a:r>
                <a:rPr lang="en-IN" altLang="zh-CN" sz="2000" b="1" dirty="0" err="1" smtClean="0">
                  <a:solidFill>
                    <a:srgbClr val="262626"/>
                  </a:solidFill>
                  <a:latin typeface="微软雅黑" panose="020B0503020204020204" pitchFamily="34" charset="-122"/>
                  <a:ea typeface="微软雅黑" panose="020B0503020204020204" pitchFamily="34" charset="-122"/>
                </a:rPr>
                <a:t>Ruchita</a:t>
              </a:r>
              <a:r>
                <a:rPr lang="en-IN" altLang="zh-CN" sz="2000" b="1" dirty="0" smtClean="0">
                  <a:solidFill>
                    <a:srgbClr val="262626"/>
                  </a:solidFill>
                  <a:latin typeface="微软雅黑" panose="020B0503020204020204" pitchFamily="34" charset="-122"/>
                  <a:ea typeface="微软雅黑" panose="020B0503020204020204" pitchFamily="34" charset="-122"/>
                </a:rPr>
                <a:t> </a:t>
              </a:r>
              <a:r>
                <a:rPr lang="en-IN" altLang="zh-CN" sz="2000" b="1" dirty="0" err="1" smtClean="0">
                  <a:solidFill>
                    <a:srgbClr val="262626"/>
                  </a:solidFill>
                  <a:latin typeface="微软雅黑" panose="020B0503020204020204" pitchFamily="34" charset="-122"/>
                  <a:ea typeface="微软雅黑" panose="020B0503020204020204" pitchFamily="34" charset="-122"/>
                </a:rPr>
                <a:t>Patil</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grpSp>
      <p:grpSp>
        <p:nvGrpSpPr>
          <p:cNvPr id="44045" name="组合 31"/>
          <p:cNvGrpSpPr/>
          <p:nvPr/>
        </p:nvGrpSpPr>
        <p:grpSpPr>
          <a:xfrm>
            <a:off x="7535863" y="4927600"/>
            <a:ext cx="3462137" cy="490538"/>
            <a:chOff x="4890927" y="1504216"/>
            <a:chExt cx="5011306" cy="489600"/>
          </a:xfrm>
        </p:grpSpPr>
        <p:sp>
          <p:nvSpPr>
            <p:cNvPr id="36" name="矩形 35"/>
            <p:cNvSpPr/>
            <p:nvPr/>
          </p:nvSpPr>
          <p:spPr bwMode="auto">
            <a:xfrm>
              <a:off x="4890927" y="1504216"/>
              <a:ext cx="4772620" cy="489600"/>
            </a:xfrm>
            <a:prstGeom prst="rect">
              <a:avLst/>
            </a:prstGeom>
            <a:noFill/>
            <a:ln>
              <a:solidFill>
                <a:schemeClr val="tx1">
                  <a:lumMod val="75000"/>
                  <a:lumOff val="25000"/>
                </a:schemeClr>
              </a:solidFill>
            </a:ln>
            <a:effectLst/>
          </p:spPr>
          <p:txBody>
            <a:bodyPr vert="horz" wrap="square" lIns="91440" tIns="45720" rIns="91440" bIns="45720" numCol="1" rtlCol="0" anchor="t" anchorCtr="0" compatLnSpc="1">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054" name="Rectangle 6"/>
            <p:cNvSpPr/>
            <p:nvPr/>
          </p:nvSpPr>
          <p:spPr>
            <a:xfrm>
              <a:off x="5892207" y="1549991"/>
              <a:ext cx="4010026" cy="398017"/>
            </a:xfrm>
            <a:prstGeom prst="rect">
              <a:avLst/>
            </a:prstGeom>
            <a:noFill/>
            <a:ln w="9525">
              <a:noFill/>
            </a:ln>
          </p:spPr>
          <p:txBody>
            <a:bodyPr>
              <a:spAutoFit/>
            </a:bodyPr>
            <a:lstStyle/>
            <a:p>
              <a:pPr lvl="0" eaLnBrk="0" hangingPunct="0"/>
              <a:r>
                <a:rPr lang="en-IN" altLang="zh-CN" sz="2000" b="1" dirty="0" err="1" smtClean="0">
                  <a:solidFill>
                    <a:srgbClr val="262626"/>
                  </a:solidFill>
                  <a:latin typeface="微软雅黑" panose="020B0503020204020204" pitchFamily="34" charset="-122"/>
                  <a:ea typeface="微软雅黑" panose="020B0503020204020204" pitchFamily="34" charset="-122"/>
                </a:rPr>
                <a:t>Suhasini</a:t>
              </a:r>
              <a:r>
                <a:rPr lang="en-IN" altLang="zh-CN" sz="2000" b="1" dirty="0" smtClean="0">
                  <a:solidFill>
                    <a:srgbClr val="262626"/>
                  </a:solidFill>
                  <a:latin typeface="微软雅黑" panose="020B0503020204020204" pitchFamily="34" charset="-122"/>
                  <a:ea typeface="微软雅黑" panose="020B0503020204020204" pitchFamily="34" charset="-122"/>
                </a:rPr>
                <a:t> </a:t>
              </a:r>
              <a:r>
                <a:rPr lang="en-IN" altLang="zh-CN" sz="2000" b="1" dirty="0" err="1" smtClean="0">
                  <a:solidFill>
                    <a:srgbClr val="262626"/>
                  </a:solidFill>
                  <a:latin typeface="微软雅黑" panose="020B0503020204020204" pitchFamily="34" charset="-122"/>
                  <a:ea typeface="微软雅黑" panose="020B0503020204020204" pitchFamily="34" charset="-122"/>
                </a:rPr>
                <a:t>Sonavane</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grpSp>
      <p:grpSp>
        <p:nvGrpSpPr>
          <p:cNvPr id="44048" name="组合 25"/>
          <p:cNvGrpSpPr/>
          <p:nvPr/>
        </p:nvGrpSpPr>
        <p:grpSpPr>
          <a:xfrm>
            <a:off x="7535863" y="5588000"/>
            <a:ext cx="3487537" cy="490538"/>
            <a:chOff x="4890927" y="1504216"/>
            <a:chExt cx="5048072" cy="489600"/>
          </a:xfrm>
        </p:grpSpPr>
        <p:sp>
          <p:nvSpPr>
            <p:cNvPr id="30" name="矩形 29"/>
            <p:cNvSpPr/>
            <p:nvPr/>
          </p:nvSpPr>
          <p:spPr bwMode="auto">
            <a:xfrm>
              <a:off x="4890927" y="1504216"/>
              <a:ext cx="4772620" cy="489600"/>
            </a:xfrm>
            <a:prstGeom prst="rect">
              <a:avLst/>
            </a:prstGeom>
            <a:noFill/>
            <a:ln>
              <a:solidFill>
                <a:schemeClr val="tx1">
                  <a:lumMod val="75000"/>
                  <a:lumOff val="25000"/>
                </a:schemeClr>
              </a:solidFill>
            </a:ln>
            <a:effectLst/>
          </p:spPr>
          <p:txBody>
            <a:bodyPr vert="horz" wrap="square" lIns="91440" tIns="45720" rIns="91440" bIns="45720" numCol="1" rtlCol="0" anchor="t" anchorCtr="0" compatLnSpc="1">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4052" name="Rectangle 6"/>
            <p:cNvSpPr/>
            <p:nvPr/>
          </p:nvSpPr>
          <p:spPr>
            <a:xfrm>
              <a:off x="5928973" y="1549991"/>
              <a:ext cx="4010026" cy="398017"/>
            </a:xfrm>
            <a:prstGeom prst="rect">
              <a:avLst/>
            </a:prstGeom>
            <a:noFill/>
            <a:ln w="9525">
              <a:noFill/>
            </a:ln>
          </p:spPr>
          <p:txBody>
            <a:bodyPr>
              <a:spAutoFit/>
            </a:bodyPr>
            <a:lstStyle/>
            <a:p>
              <a:pPr lvl="0" eaLnBrk="0" hangingPunct="0"/>
              <a:r>
                <a:rPr lang="en-IN" altLang="zh-CN" sz="2000" b="1" dirty="0" err="1" smtClean="0">
                  <a:solidFill>
                    <a:srgbClr val="262626"/>
                  </a:solidFill>
                  <a:latin typeface="微软雅黑" panose="020B0503020204020204" pitchFamily="34" charset="-122"/>
                  <a:ea typeface="微软雅黑" panose="020B0503020204020204" pitchFamily="34" charset="-122"/>
                </a:rPr>
                <a:t>Supriya</a:t>
              </a:r>
              <a:r>
                <a:rPr lang="en-IN" altLang="zh-CN" sz="2000" b="1" dirty="0" smtClean="0">
                  <a:solidFill>
                    <a:srgbClr val="262626"/>
                  </a:solidFill>
                  <a:latin typeface="微软雅黑" panose="020B0503020204020204" pitchFamily="34" charset="-122"/>
                  <a:ea typeface="微软雅黑" panose="020B0503020204020204" pitchFamily="34" charset="-122"/>
                </a:rPr>
                <a:t> </a:t>
              </a:r>
              <a:r>
                <a:rPr lang="en-IN" altLang="zh-CN" sz="2000" b="1" dirty="0" err="1" smtClean="0">
                  <a:solidFill>
                    <a:srgbClr val="262626"/>
                  </a:solidFill>
                  <a:latin typeface="微软雅黑" panose="020B0503020204020204" pitchFamily="34" charset="-122"/>
                  <a:ea typeface="微软雅黑" panose="020B0503020204020204" pitchFamily="34" charset="-122"/>
                </a:rPr>
                <a:t>Yadav</a:t>
              </a:r>
              <a:endParaRPr lang="zh-CN" altLang="en-US" sz="2000" b="1" dirty="0">
                <a:solidFill>
                  <a:srgbClr val="262626"/>
                </a:solidFill>
                <a:latin typeface="微软雅黑" panose="020B0503020204020204" pitchFamily="34" charset="-122"/>
                <a:ea typeface="微软雅黑" panose="020B0503020204020204" pitchFamily="34" charset="-122"/>
              </a:endParaRPr>
            </a:p>
          </p:txBody>
        </p:sp>
      </p:grpSp>
      <p:sp>
        <p:nvSpPr>
          <p:cNvPr id="43" name="Rectangle 42"/>
          <p:cNvSpPr/>
          <p:nvPr/>
        </p:nvSpPr>
        <p:spPr>
          <a:xfrm>
            <a:off x="5186149" y="573206"/>
            <a:ext cx="2238232" cy="586854"/>
          </a:xfrm>
          <a:prstGeom prst="rect">
            <a:avLst/>
          </a:prstGeom>
          <a:solidFill>
            <a:srgbClr val="18AA9D"/>
          </a:solidFill>
          <a:ln>
            <a:solidFill>
              <a:srgbClr val="18AA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Microsoft YaHei" pitchFamily="34" charset="-122"/>
                <a:ea typeface="Microsoft YaHei" pitchFamily="34" charset="-122"/>
              </a:rPr>
              <a:t>Project Guide</a:t>
            </a:r>
            <a:endParaRPr lang="en-IN" b="1" dirty="0">
              <a:latin typeface="Microsoft YaHei" pitchFamily="34" charset="-122"/>
              <a:ea typeface="Microsoft YaHei" pitchFamily="34" charset="-122"/>
            </a:endParaRPr>
          </a:p>
        </p:txBody>
      </p:sp>
      <p:sp>
        <p:nvSpPr>
          <p:cNvPr id="45" name="Rectangle 44"/>
          <p:cNvSpPr/>
          <p:nvPr/>
        </p:nvSpPr>
        <p:spPr>
          <a:xfrm>
            <a:off x="7533572" y="395785"/>
            <a:ext cx="3384645" cy="968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000" b="1" dirty="0" smtClean="0">
              <a:solidFill>
                <a:schemeClr val="tx1"/>
              </a:solidFill>
            </a:endParaRPr>
          </a:p>
          <a:p>
            <a:r>
              <a:rPr lang="en-IN" sz="2000" b="1" dirty="0" smtClean="0">
                <a:solidFill>
                  <a:schemeClr val="tx1"/>
                </a:solidFill>
              </a:rPr>
              <a:t>G. V. </a:t>
            </a:r>
            <a:r>
              <a:rPr lang="en-IN" sz="2000" b="1" dirty="0" err="1" smtClean="0">
                <a:solidFill>
                  <a:schemeClr val="tx1"/>
                </a:solidFill>
              </a:rPr>
              <a:t>Otari</a:t>
            </a:r>
            <a:r>
              <a:rPr lang="en-IN" sz="2000" b="1" dirty="0" smtClean="0">
                <a:solidFill>
                  <a:schemeClr val="tx1"/>
                </a:solidFill>
              </a:rPr>
              <a:t> </a:t>
            </a:r>
          </a:p>
          <a:p>
            <a:r>
              <a:rPr lang="en-GB" sz="2000" b="1" dirty="0" smtClean="0">
                <a:solidFill>
                  <a:schemeClr val="tx1"/>
                </a:solidFill>
              </a:rPr>
              <a:t>Assistant Professor</a:t>
            </a:r>
          </a:p>
          <a:p>
            <a:r>
              <a:rPr lang="en-GB" sz="2000" b="1" dirty="0" smtClean="0">
                <a:solidFill>
                  <a:schemeClr val="tx1"/>
                </a:solidFill>
              </a:rPr>
              <a:t>Department of CSE, KIT. </a:t>
            </a:r>
          </a:p>
          <a:p>
            <a:pPr algn="ctr"/>
            <a:endParaRPr lang="en-IN" b="1" dirty="0">
              <a:solidFill>
                <a:schemeClr val="tx1"/>
              </a:solidFill>
            </a:endParaRPr>
          </a:p>
        </p:txBody>
      </p:sp>
      <p:sp>
        <p:nvSpPr>
          <p:cNvPr id="47" name="Rectangle 46"/>
          <p:cNvSpPr/>
          <p:nvPr/>
        </p:nvSpPr>
        <p:spPr>
          <a:xfrm>
            <a:off x="5188424" y="2486167"/>
            <a:ext cx="2238232" cy="586854"/>
          </a:xfrm>
          <a:prstGeom prst="rect">
            <a:avLst/>
          </a:prstGeom>
          <a:solidFill>
            <a:srgbClr val="18AA9D"/>
          </a:solidFill>
          <a:ln>
            <a:solidFill>
              <a:srgbClr val="18AA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latin typeface="Microsoft YaHei" pitchFamily="34" charset="-122"/>
                <a:ea typeface="Microsoft YaHei" pitchFamily="34" charset="-122"/>
              </a:rPr>
              <a:t>Team Members</a:t>
            </a:r>
            <a:endParaRPr lang="en-IN" b="1" dirty="0">
              <a:latin typeface="Microsoft YaHei" pitchFamily="34" charset="-122"/>
              <a:ea typeface="Microsoft YaHei" pitchFamily="34" charset="-122"/>
            </a:endParaRPr>
          </a:p>
        </p:txBody>
      </p:sp>
      <p:sp>
        <p:nvSpPr>
          <p:cNvPr id="49" name="矩形 45"/>
          <p:cNvSpPr/>
          <p:nvPr/>
        </p:nvSpPr>
        <p:spPr>
          <a:xfrm>
            <a:off x="5488675" y="4305112"/>
            <a:ext cx="1801504" cy="4905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dirty="0" smtClean="0">
                <a:ln>
                  <a:noFill/>
                </a:ln>
                <a:solidFill>
                  <a:prstClr val="white"/>
                </a:solidFill>
                <a:effectLst/>
                <a:uLnTx/>
                <a:uFillTx/>
                <a:latin typeface="+mn-lt"/>
                <a:ea typeface="+mn-ea"/>
                <a:cs typeface="+mn-cs"/>
              </a:rPr>
              <a:t>1718000227</a:t>
            </a:r>
            <a:endParaRPr kumimoji="0" lang="zh-CN" altLang="en-US" sz="2000" b="1" i="0" u="none" strike="noStrike" kern="1200" cap="none" spc="0" normalizeH="0" baseline="0" noProof="0" dirty="0">
              <a:ln>
                <a:noFill/>
              </a:ln>
              <a:solidFill>
                <a:prstClr val="white"/>
              </a:solidFill>
              <a:effectLst/>
              <a:uLnTx/>
              <a:uFillTx/>
              <a:latin typeface="+mn-lt"/>
              <a:ea typeface="+mn-ea"/>
              <a:cs typeface="+mn-cs"/>
            </a:endParaRPr>
          </a:p>
        </p:txBody>
      </p:sp>
      <p:sp>
        <p:nvSpPr>
          <p:cNvPr id="50" name="矩形 45"/>
          <p:cNvSpPr/>
          <p:nvPr/>
        </p:nvSpPr>
        <p:spPr>
          <a:xfrm>
            <a:off x="5490950" y="4921536"/>
            <a:ext cx="1801504" cy="490538"/>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dirty="0" smtClean="0">
                <a:ln>
                  <a:noFill/>
                </a:ln>
                <a:solidFill>
                  <a:prstClr val="white"/>
                </a:solidFill>
                <a:effectLst/>
                <a:uLnTx/>
                <a:uFillTx/>
                <a:latin typeface="+mn-lt"/>
                <a:ea typeface="+mn-ea"/>
                <a:cs typeface="+mn-cs"/>
              </a:rPr>
              <a:t>1819010035</a:t>
            </a:r>
            <a:endParaRPr kumimoji="0" lang="zh-CN" altLang="en-US" sz="2000" b="1" i="0" u="none" strike="noStrike" kern="1200" cap="none" spc="0" normalizeH="0" baseline="0" noProof="0" dirty="0">
              <a:ln>
                <a:noFill/>
              </a:ln>
              <a:solidFill>
                <a:prstClr val="white"/>
              </a:solidFill>
              <a:effectLst/>
              <a:uLnTx/>
              <a:uFillTx/>
              <a:latin typeface="+mn-lt"/>
              <a:ea typeface="+mn-ea"/>
              <a:cs typeface="+mn-cs"/>
            </a:endParaRPr>
          </a:p>
        </p:txBody>
      </p:sp>
      <p:sp>
        <p:nvSpPr>
          <p:cNvPr id="51" name="矩形 45"/>
          <p:cNvSpPr/>
          <p:nvPr/>
        </p:nvSpPr>
        <p:spPr>
          <a:xfrm>
            <a:off x="5465929" y="5578903"/>
            <a:ext cx="1801504" cy="4905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2000" b="1" i="0" u="none" strike="noStrike" kern="1200" cap="none" spc="0" normalizeH="0" baseline="0" noProof="0" dirty="0" smtClean="0">
                <a:ln>
                  <a:noFill/>
                </a:ln>
                <a:solidFill>
                  <a:prstClr val="white"/>
                </a:solidFill>
                <a:effectLst/>
                <a:uLnTx/>
                <a:uFillTx/>
                <a:latin typeface="+mn-lt"/>
                <a:ea typeface="+mn-ea"/>
                <a:cs typeface="+mn-cs"/>
              </a:rPr>
              <a:t>1819010037</a:t>
            </a:r>
            <a:endParaRPr kumimoji="0" lang="zh-CN" altLang="en-US" sz="2000" b="1" i="0" u="none" strike="noStrike" kern="1200" cap="none" spc="0" normalizeH="0" baseline="0" noProof="0" dirty="0">
              <a:ln>
                <a:noFill/>
              </a:ln>
              <a:solidFill>
                <a:prstClr val="white"/>
              </a:solidFill>
              <a:effectLst/>
              <a:uLnTx/>
              <a:uFillTx/>
              <a:latin typeface="+mn-lt"/>
              <a:ea typeface="+mn-ea"/>
              <a:cs typeface="+mn-cs"/>
            </a:endParaRPr>
          </a:p>
        </p:txBody>
      </p:sp>
      <p:sp>
        <p:nvSpPr>
          <p:cNvPr id="52" name="Flowchart: Manual Input 51"/>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2</a:t>
            </a:r>
            <a:endParaRPr lang="en-IN" dirty="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6523653"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Snapshot</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20</a:t>
            </a:r>
            <a:endParaRPr lang="en-IN" dirty="0"/>
          </a:p>
        </p:txBody>
      </p:sp>
      <p:sp>
        <p:nvSpPr>
          <p:cNvPr id="14" name="TextBox 13"/>
          <p:cNvSpPr txBox="1"/>
          <p:nvPr/>
        </p:nvSpPr>
        <p:spPr>
          <a:xfrm>
            <a:off x="1064524" y="846892"/>
            <a:ext cx="10235821" cy="1292662"/>
          </a:xfrm>
          <a:prstGeom prst="rect">
            <a:avLst/>
          </a:prstGeom>
          <a:noFill/>
        </p:spPr>
        <p:txBody>
          <a:bodyPr wrap="square" rtlCol="0">
            <a:spAutoFit/>
          </a:bodyPr>
          <a:lstStyle/>
          <a:p>
            <a:pPr marL="342900" indent="-342900" algn="just">
              <a:buFont typeface="Courier New" pitchFamily="49" charset="0"/>
              <a:buChar char="o"/>
            </a:pPr>
            <a:r>
              <a:rPr lang="en-US" sz="2000" b="1" dirty="0" smtClean="0"/>
              <a:t>Eyes closed and Mouth opened - </a:t>
            </a:r>
            <a:r>
              <a:rPr lang="en-IN" sz="2000" b="1" dirty="0" smtClean="0"/>
              <a:t>DRAWSINESS DETECTED </a:t>
            </a:r>
            <a:r>
              <a:rPr lang="en-IN" sz="2000" dirty="0" smtClean="0"/>
              <a:t>- </a:t>
            </a:r>
            <a:r>
              <a:rPr lang="en-IN" sz="2000" b="1" dirty="0" smtClean="0"/>
              <a:t> EAR value is less than 0.30 and            MAR value is greater than </a:t>
            </a:r>
            <a:r>
              <a:rPr lang="en-IN" sz="2000" b="1" dirty="0" smtClean="0"/>
              <a:t>0.6</a:t>
            </a:r>
            <a:endParaRPr lang="en-US" sz="2000" b="1" dirty="0" smtClean="0"/>
          </a:p>
          <a:p>
            <a:r>
              <a:rPr lang="en-IN" sz="2000" b="1" dirty="0" smtClean="0"/>
              <a:t>	</a:t>
            </a:r>
          </a:p>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393" y="1595120"/>
            <a:ext cx="8729295" cy="4693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682136"/>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6523653"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Snapshot</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21</a:t>
            </a:r>
            <a:endParaRPr lang="en-IN" dirty="0"/>
          </a:p>
        </p:txBody>
      </p:sp>
      <p:sp>
        <p:nvSpPr>
          <p:cNvPr id="14" name="TextBox 13"/>
          <p:cNvSpPr txBox="1"/>
          <p:nvPr/>
        </p:nvSpPr>
        <p:spPr>
          <a:xfrm>
            <a:off x="1064524" y="846892"/>
            <a:ext cx="10235821" cy="1908215"/>
          </a:xfrm>
          <a:prstGeom prst="rect">
            <a:avLst/>
          </a:prstGeom>
          <a:noFill/>
        </p:spPr>
        <p:txBody>
          <a:bodyPr wrap="square" rtlCol="0">
            <a:spAutoFit/>
          </a:bodyPr>
          <a:lstStyle/>
          <a:p>
            <a:pPr marL="342900" indent="-342900">
              <a:buFont typeface="Courier New" pitchFamily="49" charset="0"/>
              <a:buChar char="o"/>
            </a:pPr>
            <a:r>
              <a:rPr lang="en-US" sz="2000" b="1" dirty="0" smtClean="0"/>
              <a:t>Eyes opened and Mouth opened </a:t>
            </a:r>
            <a:r>
              <a:rPr lang="en-US" sz="2000" dirty="0" smtClean="0">
                <a:solidFill>
                  <a:schemeClr val="dk1"/>
                </a:solidFill>
              </a:rPr>
              <a:t>- </a:t>
            </a:r>
            <a:r>
              <a:rPr lang="en-IN" sz="2000" b="1" dirty="0" smtClean="0"/>
              <a:t>DRAWSINESS DETECTED </a:t>
            </a:r>
            <a:r>
              <a:rPr lang="en-IN" sz="2000" dirty="0" smtClean="0"/>
              <a:t>- </a:t>
            </a:r>
            <a:r>
              <a:rPr lang="en-IN" sz="2000" b="1" dirty="0" smtClean="0"/>
              <a:t> EAR value is greater than 0.30 and MAR value is also greater than </a:t>
            </a:r>
            <a:r>
              <a:rPr lang="en-IN" sz="2000" b="1" dirty="0" smtClean="0"/>
              <a:t>0.6</a:t>
            </a:r>
            <a:endParaRPr lang="en-IN" sz="2000" b="1" dirty="0" smtClean="0"/>
          </a:p>
          <a:p>
            <a:endParaRPr lang="en-US" sz="2000" dirty="0" smtClean="0">
              <a:solidFill>
                <a:schemeClr val="dk1"/>
              </a:solidFill>
            </a:endParaRPr>
          </a:p>
          <a:p>
            <a:pPr>
              <a:buFont typeface="Courier New" pitchFamily="49" charset="0"/>
              <a:buChar char="o"/>
            </a:pPr>
            <a:endParaRPr lang="en-US" sz="2000" b="1" dirty="0" smtClean="0"/>
          </a:p>
          <a:p>
            <a:r>
              <a:rPr lang="en-IN" sz="2000" b="1" dirty="0" smtClean="0"/>
              <a:t>	</a:t>
            </a:r>
          </a:p>
          <a:p>
            <a:endParaRPr lang="en-I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960" y="1605280"/>
            <a:ext cx="8741728" cy="4693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682136"/>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3671271"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Application</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22</a:t>
            </a:r>
            <a:endParaRPr lang="en-IN" dirty="0"/>
          </a:p>
        </p:txBody>
      </p:sp>
      <p:sp>
        <p:nvSpPr>
          <p:cNvPr id="12" name="TextBox 11"/>
          <p:cNvSpPr txBox="1"/>
          <p:nvPr/>
        </p:nvSpPr>
        <p:spPr>
          <a:xfrm>
            <a:off x="1064525" y="1296537"/>
            <a:ext cx="10235821" cy="1600438"/>
          </a:xfrm>
          <a:prstGeom prst="rect">
            <a:avLst/>
          </a:prstGeom>
          <a:noFill/>
        </p:spPr>
        <p:txBody>
          <a:bodyPr wrap="square" rtlCol="0">
            <a:spAutoFit/>
          </a:bodyPr>
          <a:lstStyle/>
          <a:p>
            <a:pPr>
              <a:buFont typeface="Courier New" pitchFamily="49" charset="0"/>
              <a:buChar char="o"/>
            </a:pPr>
            <a:r>
              <a:rPr lang="en-IN" sz="2000" dirty="0" smtClean="0"/>
              <a:t> 	Prevents the driver from falling asleep in long and solo trip.</a:t>
            </a:r>
          </a:p>
          <a:p>
            <a:endParaRPr lang="en-IN" sz="2000" dirty="0" smtClean="0"/>
          </a:p>
          <a:p>
            <a:r>
              <a:rPr lang="en-IN" sz="2000" dirty="0" smtClean="0"/>
              <a:t>	System can also be used in other situation such as </a:t>
            </a:r>
            <a:r>
              <a:rPr lang="en-IN" sz="2000" dirty="0" smtClean="0">
                <a:sym typeface="Wingdings" pitchFamily="2" charset="2"/>
              </a:rPr>
              <a:t>: </a:t>
            </a:r>
            <a:endParaRPr lang="en-IN" sz="2000" dirty="0" smtClean="0"/>
          </a:p>
          <a:p>
            <a:r>
              <a:rPr lang="en-IN" sz="2000" dirty="0" smtClean="0"/>
              <a:t>	</a:t>
            </a:r>
          </a:p>
          <a:p>
            <a:endParaRPr lang="en-IN" dirty="0"/>
          </a:p>
        </p:txBody>
      </p:sp>
      <p:sp>
        <p:nvSpPr>
          <p:cNvPr id="16" name="L 形 9"/>
          <p:cNvSpPr/>
          <p:nvPr/>
        </p:nvSpPr>
        <p:spPr>
          <a:xfrm rot="5400000">
            <a:off x="1837756" y="4674831"/>
            <a:ext cx="1266825" cy="2105025"/>
          </a:xfrm>
          <a:prstGeom prst="corner">
            <a:avLst>
              <a:gd name="adj1" fmla="val 16120"/>
              <a:gd name="adj2" fmla="val 16110"/>
            </a:avLst>
          </a:prstGeom>
          <a:solidFill>
            <a:srgbClr val="18AA9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8" name="L 形 9"/>
          <p:cNvSpPr/>
          <p:nvPr/>
        </p:nvSpPr>
        <p:spPr>
          <a:xfrm rot="5400000">
            <a:off x="4170159" y="3955524"/>
            <a:ext cx="1266825" cy="2105025"/>
          </a:xfrm>
          <a:prstGeom prst="corner">
            <a:avLst>
              <a:gd name="adj1" fmla="val 16120"/>
              <a:gd name="adj2" fmla="val 16110"/>
            </a:avLst>
          </a:prstGeom>
          <a:solidFill>
            <a:schemeClr val="accent1">
              <a:lumMod val="60000"/>
              <a:lumOff val="4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L 形 9"/>
          <p:cNvSpPr/>
          <p:nvPr/>
        </p:nvSpPr>
        <p:spPr>
          <a:xfrm rot="5400000">
            <a:off x="6560591" y="3207698"/>
            <a:ext cx="1266825" cy="2105025"/>
          </a:xfrm>
          <a:prstGeom prst="corner">
            <a:avLst>
              <a:gd name="adj1" fmla="val 16120"/>
              <a:gd name="adj2" fmla="val 16110"/>
            </a:avLst>
          </a:prstGeom>
          <a:solidFill>
            <a:srgbClr val="18AA9D"/>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L 形 9"/>
          <p:cNvSpPr/>
          <p:nvPr/>
        </p:nvSpPr>
        <p:spPr>
          <a:xfrm rot="5400000">
            <a:off x="8894763" y="2459345"/>
            <a:ext cx="1266825" cy="2105025"/>
          </a:xfrm>
          <a:prstGeom prst="corner">
            <a:avLst>
              <a:gd name="adj1" fmla="val 16120"/>
              <a:gd name="adj2" fmla="val 16110"/>
            </a:avLst>
          </a:prstGeom>
          <a:solidFill>
            <a:schemeClr val="tx2">
              <a:lumMod val="60000"/>
              <a:lumOff val="4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TextBox 22"/>
          <p:cNvSpPr txBox="1"/>
          <p:nvPr/>
        </p:nvSpPr>
        <p:spPr>
          <a:xfrm>
            <a:off x="1756771" y="5404177"/>
            <a:ext cx="1585755" cy="646331"/>
          </a:xfrm>
          <a:prstGeom prst="rect">
            <a:avLst/>
          </a:prstGeom>
          <a:noFill/>
        </p:spPr>
        <p:txBody>
          <a:bodyPr wrap="none" rtlCol="0">
            <a:spAutoFit/>
          </a:bodyPr>
          <a:lstStyle/>
          <a:p>
            <a:r>
              <a:rPr lang="en-IN" dirty="0" smtClean="0"/>
              <a:t>Security guard </a:t>
            </a:r>
          </a:p>
          <a:p>
            <a:r>
              <a:rPr lang="en-IN" dirty="0" smtClean="0"/>
              <a:t>cabin</a:t>
            </a:r>
            <a:endParaRPr lang="en-IN" dirty="0"/>
          </a:p>
        </p:txBody>
      </p:sp>
      <p:sp>
        <p:nvSpPr>
          <p:cNvPr id="25" name="TextBox 24"/>
          <p:cNvSpPr txBox="1"/>
          <p:nvPr/>
        </p:nvSpPr>
        <p:spPr>
          <a:xfrm>
            <a:off x="4023517" y="4678606"/>
            <a:ext cx="1560107" cy="646331"/>
          </a:xfrm>
          <a:prstGeom prst="rect">
            <a:avLst/>
          </a:prstGeom>
          <a:noFill/>
        </p:spPr>
        <p:txBody>
          <a:bodyPr wrap="none" rtlCol="0">
            <a:spAutoFit/>
          </a:bodyPr>
          <a:lstStyle/>
          <a:p>
            <a:r>
              <a:rPr lang="en-IN" dirty="0" smtClean="0"/>
              <a:t>Transportation</a:t>
            </a:r>
          </a:p>
          <a:p>
            <a:r>
              <a:rPr lang="en-IN" dirty="0" smtClean="0"/>
              <a:t> business</a:t>
            </a:r>
            <a:endParaRPr lang="en-IN" dirty="0"/>
          </a:p>
        </p:txBody>
      </p:sp>
      <p:sp>
        <p:nvSpPr>
          <p:cNvPr id="26" name="TextBox 25"/>
          <p:cNvSpPr txBox="1"/>
          <p:nvPr/>
        </p:nvSpPr>
        <p:spPr>
          <a:xfrm>
            <a:off x="6440800" y="3944203"/>
            <a:ext cx="1373838" cy="923330"/>
          </a:xfrm>
          <a:prstGeom prst="rect">
            <a:avLst/>
          </a:prstGeom>
          <a:noFill/>
        </p:spPr>
        <p:txBody>
          <a:bodyPr wrap="none" rtlCol="0">
            <a:spAutoFit/>
          </a:bodyPr>
          <a:lstStyle/>
          <a:p>
            <a:r>
              <a:rPr lang="en-IN" dirty="0" smtClean="0"/>
              <a:t>Operator at </a:t>
            </a:r>
          </a:p>
          <a:p>
            <a:r>
              <a:rPr lang="en-IN" dirty="0" smtClean="0"/>
              <a:t>nuclear</a:t>
            </a:r>
          </a:p>
          <a:p>
            <a:r>
              <a:rPr lang="en-IN" dirty="0" smtClean="0"/>
              <a:t>power plant</a:t>
            </a:r>
            <a:endParaRPr lang="en-IN" dirty="0"/>
          </a:p>
        </p:txBody>
      </p:sp>
      <p:sp>
        <p:nvSpPr>
          <p:cNvPr id="27" name="TextBox 26"/>
          <p:cNvSpPr txBox="1"/>
          <p:nvPr/>
        </p:nvSpPr>
        <p:spPr>
          <a:xfrm>
            <a:off x="8919115" y="3229801"/>
            <a:ext cx="1040670" cy="646331"/>
          </a:xfrm>
          <a:prstGeom prst="rect">
            <a:avLst/>
          </a:prstGeom>
          <a:noFill/>
        </p:spPr>
        <p:txBody>
          <a:bodyPr wrap="none" rtlCol="0">
            <a:spAutoFit/>
          </a:bodyPr>
          <a:lstStyle/>
          <a:p>
            <a:r>
              <a:rPr lang="en-US" dirty="0"/>
              <a:t>pilots of </a:t>
            </a:r>
          </a:p>
          <a:p>
            <a:r>
              <a:rPr lang="en-US" dirty="0"/>
              <a:t>airplanes</a:t>
            </a:r>
            <a:endParaRPr lang="en-IN" dirty="0"/>
          </a:p>
        </p:txBody>
      </p:sp>
      <p:grpSp>
        <p:nvGrpSpPr>
          <p:cNvPr id="3" name="Group 34"/>
          <p:cNvGrpSpPr/>
          <p:nvPr/>
        </p:nvGrpSpPr>
        <p:grpSpPr>
          <a:xfrm>
            <a:off x="1904786" y="3944203"/>
            <a:ext cx="1132764" cy="1023582"/>
            <a:chOff x="941696" y="3875964"/>
            <a:chExt cx="1132764" cy="1023582"/>
          </a:xfrm>
        </p:grpSpPr>
        <p:sp>
          <p:nvSpPr>
            <p:cNvPr id="30" name="Hexagon 29"/>
            <p:cNvSpPr/>
            <p:nvPr/>
          </p:nvSpPr>
          <p:spPr>
            <a:xfrm>
              <a:off x="941696" y="3875964"/>
              <a:ext cx="1132764" cy="1023582"/>
            </a:xfrm>
            <a:prstGeom prst="hexagon">
              <a:avLst/>
            </a:prstGeom>
            <a:solidFill>
              <a:srgbClr val="18AA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descr="policeman.png"/>
            <p:cNvPicPr>
              <a:picLocks noChangeAspect="1"/>
            </p:cNvPicPr>
            <p:nvPr/>
          </p:nvPicPr>
          <p:blipFill>
            <a:blip r:embed="rId3" cstate="print"/>
            <a:stretch>
              <a:fillRect/>
            </a:stretch>
          </p:blipFill>
          <p:spPr>
            <a:xfrm>
              <a:off x="1064830" y="3911525"/>
              <a:ext cx="892487" cy="892487"/>
            </a:xfrm>
            <a:prstGeom prst="rect">
              <a:avLst/>
            </a:prstGeom>
          </p:spPr>
        </p:pic>
      </p:grpSp>
      <p:grpSp>
        <p:nvGrpSpPr>
          <p:cNvPr id="4" name="Group 39"/>
          <p:cNvGrpSpPr/>
          <p:nvPr/>
        </p:nvGrpSpPr>
        <p:grpSpPr>
          <a:xfrm>
            <a:off x="4226295" y="3229801"/>
            <a:ext cx="1132764" cy="1023582"/>
            <a:chOff x="3277738" y="3182203"/>
            <a:chExt cx="1132764" cy="1023582"/>
          </a:xfrm>
        </p:grpSpPr>
        <p:sp>
          <p:nvSpPr>
            <p:cNvPr id="31" name="Hexagon 30"/>
            <p:cNvSpPr/>
            <p:nvPr/>
          </p:nvSpPr>
          <p:spPr>
            <a:xfrm>
              <a:off x="3277738" y="3182203"/>
              <a:ext cx="1132764" cy="1023582"/>
            </a:xfrm>
            <a:prstGeom prst="hex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Picture 35" descr="delivery-truck.png"/>
            <p:cNvPicPr>
              <a:picLocks noChangeAspect="1"/>
            </p:cNvPicPr>
            <p:nvPr/>
          </p:nvPicPr>
          <p:blipFill>
            <a:blip r:embed="rId4" cstate="print"/>
            <a:stretch>
              <a:fillRect/>
            </a:stretch>
          </p:blipFill>
          <p:spPr>
            <a:xfrm>
              <a:off x="3440224" y="3284411"/>
              <a:ext cx="831525" cy="831525"/>
            </a:xfrm>
            <a:prstGeom prst="rect">
              <a:avLst/>
            </a:prstGeom>
          </p:spPr>
        </p:pic>
      </p:grpSp>
      <p:grpSp>
        <p:nvGrpSpPr>
          <p:cNvPr id="5" name="Group 41"/>
          <p:cNvGrpSpPr/>
          <p:nvPr/>
        </p:nvGrpSpPr>
        <p:grpSpPr>
          <a:xfrm>
            <a:off x="6627622" y="1735677"/>
            <a:ext cx="3373270" cy="1785582"/>
            <a:chOff x="5354473" y="1767385"/>
            <a:chExt cx="3373270" cy="1785582"/>
          </a:xfrm>
        </p:grpSpPr>
        <p:sp>
          <p:nvSpPr>
            <p:cNvPr id="33" name="Hexagon 32"/>
            <p:cNvSpPr/>
            <p:nvPr/>
          </p:nvSpPr>
          <p:spPr>
            <a:xfrm>
              <a:off x="7594979" y="1767385"/>
              <a:ext cx="1132764" cy="1023582"/>
            </a:xfrm>
            <a:prstGeom prst="hex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40"/>
            <p:cNvGrpSpPr/>
            <p:nvPr/>
          </p:nvGrpSpPr>
          <p:grpSpPr>
            <a:xfrm>
              <a:off x="5354473" y="2529385"/>
              <a:ext cx="1132764" cy="1023582"/>
              <a:chOff x="5354473" y="2529385"/>
              <a:chExt cx="1132764" cy="1023582"/>
            </a:xfrm>
          </p:grpSpPr>
          <p:sp>
            <p:nvSpPr>
              <p:cNvPr id="32" name="Hexagon 31"/>
              <p:cNvSpPr/>
              <p:nvPr/>
            </p:nvSpPr>
            <p:spPr>
              <a:xfrm>
                <a:off x="5354473" y="2529385"/>
                <a:ext cx="1132764" cy="1023582"/>
              </a:xfrm>
              <a:prstGeom prst="hexagon">
                <a:avLst/>
              </a:prstGeom>
              <a:solidFill>
                <a:srgbClr val="18AA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36" descr="nuclear-power.png"/>
              <p:cNvPicPr>
                <a:picLocks noChangeAspect="1"/>
              </p:cNvPicPr>
              <p:nvPr/>
            </p:nvPicPr>
            <p:blipFill>
              <a:blip r:embed="rId5" cstate="print"/>
              <a:stretch>
                <a:fillRect/>
              </a:stretch>
            </p:blipFill>
            <p:spPr>
              <a:xfrm>
                <a:off x="5541295" y="2669578"/>
                <a:ext cx="783305" cy="783305"/>
              </a:xfrm>
              <a:prstGeom prst="rect">
                <a:avLst/>
              </a:prstGeom>
            </p:spPr>
          </p:pic>
        </p:grpSp>
      </p:grpSp>
      <p:pic>
        <p:nvPicPr>
          <p:cNvPr id="35" name="Picture 34" descr="travelling.png"/>
          <p:cNvPicPr>
            <a:picLocks noChangeAspect="1"/>
          </p:cNvPicPr>
          <p:nvPr/>
        </p:nvPicPr>
        <p:blipFill>
          <a:blip r:embed="rId6" cstate="print"/>
          <a:stretch>
            <a:fillRect/>
          </a:stretch>
        </p:blipFill>
        <p:spPr>
          <a:xfrm>
            <a:off x="9068611" y="1896192"/>
            <a:ext cx="741678" cy="741678"/>
          </a:xfrm>
          <a:prstGeom prst="rect">
            <a:avLst/>
          </a:prstGeom>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3671271"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Advantages</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23</a:t>
            </a:r>
            <a:endParaRPr lang="en-IN" dirty="0"/>
          </a:p>
        </p:txBody>
      </p:sp>
      <p:sp>
        <p:nvSpPr>
          <p:cNvPr id="12" name="TextBox 11"/>
          <p:cNvSpPr txBox="1"/>
          <p:nvPr/>
        </p:nvSpPr>
        <p:spPr>
          <a:xfrm>
            <a:off x="1064525" y="1296537"/>
            <a:ext cx="10235821" cy="2523768"/>
          </a:xfrm>
          <a:prstGeom prst="rect">
            <a:avLst/>
          </a:prstGeom>
          <a:noFill/>
        </p:spPr>
        <p:txBody>
          <a:bodyPr wrap="square" rtlCol="0">
            <a:spAutoFit/>
          </a:bodyPr>
          <a:lstStyle/>
          <a:p>
            <a:pPr>
              <a:buFont typeface="Courier New" pitchFamily="49" charset="0"/>
              <a:buChar char="o"/>
            </a:pPr>
            <a:endParaRPr lang="en-US" sz="2000" dirty="0" smtClean="0">
              <a:latin typeface="+mn-lt"/>
              <a:cs typeface="Times New Roman" panose="02020603050405020304" pitchFamily="18" charset="0"/>
            </a:endParaRPr>
          </a:p>
          <a:p>
            <a:pPr>
              <a:buFont typeface="Courier New" pitchFamily="49" charset="0"/>
              <a:buChar char="o"/>
            </a:pPr>
            <a:r>
              <a:rPr lang="en-US" sz="2000" dirty="0" smtClean="0">
                <a:latin typeface="+mn-lt"/>
                <a:cs typeface="Times New Roman" panose="02020603050405020304" pitchFamily="18" charset="0"/>
              </a:rPr>
              <a:t> 	By detecting abnormal behavior, life of the driver can be saved by alerting him using the    	alarm system.</a:t>
            </a:r>
          </a:p>
          <a:p>
            <a:endParaRPr lang="en-US" sz="2000" dirty="0" smtClean="0">
              <a:latin typeface="+mn-lt"/>
              <a:cs typeface="Times New Roman" panose="02020603050405020304" pitchFamily="18" charset="0"/>
            </a:endParaRPr>
          </a:p>
          <a:p>
            <a:pPr>
              <a:buFont typeface="Courier New" pitchFamily="49" charset="0"/>
              <a:buChar char="o"/>
            </a:pPr>
            <a:r>
              <a:rPr lang="en-US" sz="2000" dirty="0" smtClean="0">
                <a:latin typeface="+mn-lt"/>
                <a:cs typeface="Times New Roman" panose="02020603050405020304" pitchFamily="18" charset="0"/>
              </a:rPr>
              <a:t> 	Accidents will be reduced.</a:t>
            </a:r>
          </a:p>
          <a:p>
            <a:r>
              <a:rPr lang="en-US" sz="2000" dirty="0" smtClean="0">
                <a:latin typeface="+mn-lt"/>
                <a:cs typeface="Times New Roman" panose="02020603050405020304" pitchFamily="18" charset="0"/>
              </a:rPr>
              <a:t> 	</a:t>
            </a:r>
          </a:p>
          <a:p>
            <a:pPr>
              <a:buFont typeface="Courier New" pitchFamily="49" charset="0"/>
              <a:buChar char="o"/>
            </a:pPr>
            <a:r>
              <a:rPr lang="en-IN" sz="2000" dirty="0" smtClean="0"/>
              <a:t> 	Cost of the system is Low.	</a:t>
            </a:r>
          </a:p>
          <a:p>
            <a:endParaRPr lang="en-IN" dirty="0"/>
          </a:p>
        </p:txBody>
      </p:sp>
      <p:pic>
        <p:nvPicPr>
          <p:cNvPr id="11" name="Picture 10" descr="road.png"/>
          <p:cNvPicPr>
            <a:picLocks noChangeAspect="1"/>
          </p:cNvPicPr>
          <p:nvPr/>
        </p:nvPicPr>
        <p:blipFill>
          <a:blip r:embed="rId3" cstate="print"/>
          <a:stretch>
            <a:fillRect/>
          </a:stretch>
        </p:blipFill>
        <p:spPr>
          <a:xfrm>
            <a:off x="6755642" y="2238233"/>
            <a:ext cx="4796051" cy="4329290"/>
          </a:xfrm>
          <a:prstGeom prst="rect">
            <a:avLst/>
          </a:prstGeom>
        </p:spPr>
      </p:pic>
      <p:pic>
        <p:nvPicPr>
          <p:cNvPr id="14" name="Picture 13" descr="car (1).png"/>
          <p:cNvPicPr>
            <a:picLocks noChangeAspect="1"/>
          </p:cNvPicPr>
          <p:nvPr/>
        </p:nvPicPr>
        <p:blipFill>
          <a:blip r:embed="rId4" cstate="print"/>
          <a:stretch>
            <a:fillRect/>
          </a:stretch>
        </p:blipFill>
        <p:spPr>
          <a:xfrm>
            <a:off x="9853988" y="4457436"/>
            <a:ext cx="1159756" cy="1159756"/>
          </a:xfrm>
          <a:prstGeom prst="rect">
            <a:avLst/>
          </a:prstGeom>
        </p:spPr>
      </p:pic>
      <p:pic>
        <p:nvPicPr>
          <p:cNvPr id="16" name="Picture 15" descr="authentication.png"/>
          <p:cNvPicPr>
            <a:picLocks noChangeAspect="1"/>
          </p:cNvPicPr>
          <p:nvPr/>
        </p:nvPicPr>
        <p:blipFill>
          <a:blip r:embed="rId5" cstate="print"/>
          <a:stretch>
            <a:fillRect/>
          </a:stretch>
        </p:blipFill>
        <p:spPr>
          <a:xfrm>
            <a:off x="10474305" y="218366"/>
            <a:ext cx="1460310" cy="1460310"/>
          </a:xfrm>
          <a:prstGeom prst="rect">
            <a:avLst/>
          </a:prstGeom>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3671271"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Conclusion</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24</a:t>
            </a:r>
            <a:endParaRPr lang="en-IN" dirty="0"/>
          </a:p>
        </p:txBody>
      </p:sp>
      <p:sp>
        <p:nvSpPr>
          <p:cNvPr id="12" name="TextBox 11"/>
          <p:cNvSpPr txBox="1"/>
          <p:nvPr/>
        </p:nvSpPr>
        <p:spPr>
          <a:xfrm>
            <a:off x="1064525" y="1296537"/>
            <a:ext cx="10235821" cy="1908215"/>
          </a:xfrm>
          <a:prstGeom prst="rect">
            <a:avLst/>
          </a:prstGeom>
          <a:noFill/>
        </p:spPr>
        <p:txBody>
          <a:bodyPr wrap="square" rtlCol="0">
            <a:spAutoFit/>
          </a:bodyPr>
          <a:lstStyle/>
          <a:p>
            <a:pPr>
              <a:buFont typeface="Courier New" pitchFamily="49" charset="0"/>
              <a:buChar char="o"/>
            </a:pPr>
            <a:r>
              <a:rPr lang="en-IN" sz="2000" dirty="0" smtClean="0"/>
              <a:t>  	</a:t>
            </a:r>
            <a:r>
              <a:rPr lang="en-US" sz="2000" dirty="0" smtClean="0"/>
              <a:t>The system monitors and detects the loss of attention of drivers. </a:t>
            </a:r>
          </a:p>
          <a:p>
            <a:endParaRPr lang="en-US" sz="2000" dirty="0" smtClean="0"/>
          </a:p>
          <a:p>
            <a:pPr>
              <a:buFont typeface="Courier New" pitchFamily="49" charset="0"/>
              <a:buChar char="o"/>
            </a:pPr>
            <a:r>
              <a:rPr lang="en-US" sz="2000" dirty="0" smtClean="0"/>
              <a:t> 	</a:t>
            </a:r>
            <a:r>
              <a:rPr lang="en-IN" sz="2000" dirty="0" smtClean="0"/>
              <a:t>The proposed approach will use Eye Aspect Ratio and Mouth Aspect Ratio with adaptive 	thresholding to detect driver’s drowsiness in real-time and the life of the driver can be 	saved.	</a:t>
            </a:r>
          </a:p>
          <a:p>
            <a:endParaRPr lang="en-IN" dirty="0"/>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3671271"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Limitations</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25</a:t>
            </a:r>
            <a:endParaRPr lang="en-IN" dirty="0"/>
          </a:p>
        </p:txBody>
      </p:sp>
      <p:sp>
        <p:nvSpPr>
          <p:cNvPr id="12" name="Snip Diagonal Corner Rectangle 11"/>
          <p:cNvSpPr/>
          <p:nvPr/>
        </p:nvSpPr>
        <p:spPr>
          <a:xfrm>
            <a:off x="3886025" y="1413643"/>
            <a:ext cx="5423338" cy="1040524"/>
          </a:xfrm>
          <a:prstGeom prst="snip2DiagRect">
            <a:avLst/>
          </a:prstGeom>
          <a:solidFill>
            <a:srgbClr val="18AA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r>
              <a:rPr lang="en-GB" sz="2000" b="1" dirty="0" smtClean="0"/>
              <a:t>   Accuracy compromised in low light conditions.</a:t>
            </a:r>
            <a:endParaRPr lang="en-GB" sz="2000" b="1" dirty="0"/>
          </a:p>
        </p:txBody>
      </p:sp>
      <p:sp>
        <p:nvSpPr>
          <p:cNvPr id="14" name="Snip Diagonal Corner Rectangle 13"/>
          <p:cNvSpPr/>
          <p:nvPr/>
        </p:nvSpPr>
        <p:spPr>
          <a:xfrm>
            <a:off x="1265447" y="3582978"/>
            <a:ext cx="5423338" cy="1040524"/>
          </a:xfrm>
          <a:prstGeom prst="snip2Diag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r>
              <a:rPr lang="en-GB" sz="2000" b="1" dirty="0" smtClean="0"/>
              <a:t>       Sunglasses are distraction factor to check drowsiness.</a:t>
            </a:r>
          </a:p>
        </p:txBody>
      </p:sp>
    </p:spTree>
    <p:extLst>
      <p:ext uri="{BB962C8B-B14F-4D97-AF65-F5344CB8AC3E}">
        <p14:creationId xmlns:p14="http://schemas.microsoft.com/office/powerpoint/2010/main" val="2152656049"/>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8" y="203200"/>
            <a:ext cx="4829448"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Future Enhancements</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26</a:t>
            </a:r>
            <a:endParaRPr lang="en-IN" dirty="0"/>
          </a:p>
        </p:txBody>
      </p:sp>
      <p:sp>
        <p:nvSpPr>
          <p:cNvPr id="12" name="TextBox 11"/>
          <p:cNvSpPr txBox="1"/>
          <p:nvPr/>
        </p:nvSpPr>
        <p:spPr>
          <a:xfrm>
            <a:off x="1064525" y="1296537"/>
            <a:ext cx="10235821" cy="3447098"/>
          </a:xfrm>
          <a:prstGeom prst="rect">
            <a:avLst/>
          </a:prstGeom>
          <a:noFill/>
        </p:spPr>
        <p:txBody>
          <a:bodyPr wrap="square" rtlCol="0">
            <a:spAutoFit/>
          </a:bodyPr>
          <a:lstStyle/>
          <a:p>
            <a:pPr>
              <a:buFont typeface="Courier New" pitchFamily="49" charset="0"/>
              <a:buChar char="o"/>
            </a:pPr>
            <a:r>
              <a:rPr lang="en-IN" sz="2000" dirty="0" smtClean="0"/>
              <a:t> 	Ultrasonic sensors are connected on the left and behind the car to detect the distance 	between the car and the road side and to detect any other car behind, With that we can 	reduce the chances of accident .</a:t>
            </a:r>
            <a:endParaRPr lang="en-GB" sz="2000" dirty="0" smtClean="0">
              <a:solidFill>
                <a:schemeClr val="tx1">
                  <a:lumMod val="75000"/>
                  <a:lumOff val="25000"/>
                </a:schemeClr>
              </a:solidFill>
            </a:endParaRPr>
          </a:p>
          <a:p>
            <a:r>
              <a:rPr lang="en-GB" sz="2000" dirty="0" smtClean="0">
                <a:solidFill>
                  <a:schemeClr val="tx1">
                    <a:lumMod val="75000"/>
                    <a:lumOff val="25000"/>
                  </a:schemeClr>
                </a:solidFill>
              </a:rPr>
              <a:t> </a:t>
            </a:r>
            <a:endParaRPr lang="en-IN" sz="2000" dirty="0" smtClean="0"/>
          </a:p>
          <a:p>
            <a:pPr>
              <a:buFont typeface="Courier New" pitchFamily="49" charset="0"/>
              <a:buChar char="o"/>
            </a:pPr>
            <a:r>
              <a:rPr lang="en-IN" sz="2000" dirty="0" smtClean="0"/>
              <a:t>             </a:t>
            </a:r>
            <a:r>
              <a:rPr lang="en-GB" sz="2000" dirty="0" smtClean="0"/>
              <a:t>Efficiency can be improved by using infra red camera in low light conditions.</a:t>
            </a:r>
          </a:p>
          <a:p>
            <a:endParaRPr lang="en-IN" sz="2000" dirty="0" smtClean="0"/>
          </a:p>
          <a:p>
            <a:pPr>
              <a:buFont typeface="Courier New" pitchFamily="49" charset="0"/>
              <a:buChar char="o"/>
            </a:pPr>
            <a:r>
              <a:rPr lang="en-IN" sz="2000" dirty="0" smtClean="0"/>
              <a:t> 	</a:t>
            </a:r>
            <a:r>
              <a:rPr lang="en-GB" sz="2000" dirty="0" smtClean="0"/>
              <a:t>System in near by proximity can interact to send signals to other driver in case  any 	driver is in drowsy mode.</a:t>
            </a:r>
            <a:endParaRPr lang="en-IN" sz="2000" dirty="0" smtClean="0"/>
          </a:p>
          <a:p>
            <a:pPr>
              <a:buFont typeface="Courier New" pitchFamily="49" charset="0"/>
              <a:buChar char="o"/>
            </a:pPr>
            <a:endParaRPr lang="en-IN" sz="2000" dirty="0" smtClean="0"/>
          </a:p>
          <a:p>
            <a:endParaRPr lang="en-IN" sz="2000" dirty="0" smtClean="0"/>
          </a:p>
          <a:p>
            <a:endParaRPr lang="en-IN" dirty="0"/>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7" y="203200"/>
            <a:ext cx="3671271"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References </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27</a:t>
            </a:r>
            <a:endParaRPr lang="en-IN" dirty="0"/>
          </a:p>
        </p:txBody>
      </p:sp>
      <p:sp>
        <p:nvSpPr>
          <p:cNvPr id="12" name="TextBox 11"/>
          <p:cNvSpPr txBox="1"/>
          <p:nvPr/>
        </p:nvSpPr>
        <p:spPr>
          <a:xfrm>
            <a:off x="1064525" y="1103587"/>
            <a:ext cx="10270882" cy="6217087"/>
          </a:xfrm>
          <a:prstGeom prst="rect">
            <a:avLst/>
          </a:prstGeom>
          <a:noFill/>
        </p:spPr>
        <p:txBody>
          <a:bodyPr wrap="square" rtlCol="0">
            <a:spAutoFit/>
          </a:bodyPr>
          <a:lstStyle/>
          <a:p>
            <a:pPr>
              <a:buFont typeface="Courier New" pitchFamily="49" charset="0"/>
              <a:buChar char="o"/>
            </a:pPr>
            <a:r>
              <a:rPr lang="en-IN" sz="2000" dirty="0" smtClean="0"/>
              <a:t> 	</a:t>
            </a:r>
            <a:r>
              <a:rPr lang="en-IN" sz="2000" dirty="0" err="1" smtClean="0"/>
              <a:t>Sukrit</a:t>
            </a:r>
            <a:r>
              <a:rPr lang="en-IN" sz="2000" dirty="0" smtClean="0"/>
              <a:t> Mehta, </a:t>
            </a:r>
            <a:r>
              <a:rPr lang="en-IN" sz="2000" dirty="0" err="1" smtClean="0"/>
              <a:t>Sharad</a:t>
            </a:r>
            <a:r>
              <a:rPr lang="en-IN" sz="2000" dirty="0" smtClean="0"/>
              <a:t> </a:t>
            </a:r>
            <a:r>
              <a:rPr lang="en-IN" sz="2000" dirty="0" err="1" smtClean="0"/>
              <a:t>Dadhich</a:t>
            </a:r>
            <a:r>
              <a:rPr lang="en-IN" sz="2000" dirty="0" smtClean="0"/>
              <a:t>, </a:t>
            </a:r>
            <a:r>
              <a:rPr lang="en-IN" sz="2000" dirty="0" err="1" smtClean="0"/>
              <a:t>Sahil</a:t>
            </a:r>
            <a:r>
              <a:rPr lang="en-IN" sz="2000" dirty="0" smtClean="0"/>
              <a:t> </a:t>
            </a:r>
            <a:r>
              <a:rPr lang="en-IN" sz="2000" dirty="0" err="1" smtClean="0"/>
              <a:t>Gumber</a:t>
            </a:r>
            <a:r>
              <a:rPr lang="en-IN" sz="2000" dirty="0" smtClean="0"/>
              <a:t>, </a:t>
            </a:r>
            <a:r>
              <a:rPr lang="en-IN" sz="2000" dirty="0" err="1" smtClean="0"/>
              <a:t>Arpita</a:t>
            </a:r>
            <a:r>
              <a:rPr lang="en-IN" sz="2000" dirty="0" smtClean="0"/>
              <a:t> </a:t>
            </a:r>
            <a:r>
              <a:rPr lang="en-IN" sz="2000" dirty="0" err="1" smtClean="0"/>
              <a:t>Jadhav</a:t>
            </a:r>
            <a:r>
              <a:rPr lang="en-IN" sz="2000" dirty="0" smtClean="0"/>
              <a:t> Bhatt, “Real-Time Driver 	Drowsiness Detection System Using Eye Aspect Ratio and Eye Closure Ratio”, Peer review 	under responsibility of International Conference on Sustainable Computing in Science, 	Technology and Management </a:t>
            </a:r>
            <a:endParaRPr lang="en-US" sz="2000" dirty="0" smtClean="0"/>
          </a:p>
          <a:p>
            <a:pPr>
              <a:buFont typeface="Courier New" pitchFamily="49" charset="0"/>
              <a:buChar char="o"/>
            </a:pPr>
            <a:r>
              <a:rPr lang="en-US" sz="2000" dirty="0" smtClean="0"/>
              <a:t> 	</a:t>
            </a:r>
            <a:r>
              <a:rPr lang="en-IN" sz="2000" dirty="0" smtClean="0"/>
              <a:t> </a:t>
            </a:r>
            <a:r>
              <a:rPr lang="en-IN" sz="2000" dirty="0" err="1" smtClean="0"/>
              <a:t>Ashlesha</a:t>
            </a:r>
            <a:r>
              <a:rPr lang="en-IN" sz="2000" dirty="0" smtClean="0"/>
              <a:t> Singh, </a:t>
            </a:r>
            <a:r>
              <a:rPr lang="en-IN" sz="2000" dirty="0" err="1" smtClean="0"/>
              <a:t>Chandrakant</a:t>
            </a:r>
            <a:r>
              <a:rPr lang="en-IN" sz="2000" dirty="0" smtClean="0"/>
              <a:t> </a:t>
            </a:r>
            <a:r>
              <a:rPr lang="en-IN" sz="2000" dirty="0" err="1" smtClean="0"/>
              <a:t>Chandewar</a:t>
            </a:r>
            <a:r>
              <a:rPr lang="en-IN" sz="2000" dirty="0" smtClean="0"/>
              <a:t> and </a:t>
            </a:r>
            <a:r>
              <a:rPr lang="en-IN" sz="2000" dirty="0" err="1" smtClean="0"/>
              <a:t>Pranav</a:t>
            </a:r>
            <a:r>
              <a:rPr lang="en-IN" sz="2000" dirty="0" smtClean="0"/>
              <a:t> </a:t>
            </a:r>
            <a:r>
              <a:rPr lang="en-IN" sz="2000" dirty="0" err="1" smtClean="0"/>
              <a:t>Pattarkine</a:t>
            </a:r>
            <a:r>
              <a:rPr lang="en-IN" sz="2000" dirty="0" smtClean="0"/>
              <a:t>, “Driver Drowsiness 	Alert System with Effective Feature Extraction”, INTERNATIONAL JOURNAL FOR 	RESEARCH IN EMERGING SCIENCE AND TECHNOLOGY, VOLUME-5, ISSUE-4, APR-2018</a:t>
            </a:r>
          </a:p>
          <a:p>
            <a:pPr>
              <a:buFont typeface="Courier New" pitchFamily="49" charset="0"/>
              <a:buChar char="o"/>
            </a:pPr>
            <a:r>
              <a:rPr lang="en-IN" sz="2000" dirty="0" smtClean="0"/>
              <a:t> 	</a:t>
            </a:r>
            <a:r>
              <a:rPr lang="en-IN" sz="2000" dirty="0" err="1" smtClean="0"/>
              <a:t>Isha</a:t>
            </a:r>
            <a:r>
              <a:rPr lang="en-IN" sz="2000" dirty="0" smtClean="0"/>
              <a:t> Gupta, </a:t>
            </a:r>
            <a:r>
              <a:rPr lang="en-IN" sz="2000" dirty="0" err="1" smtClean="0"/>
              <a:t>Novesh</a:t>
            </a:r>
            <a:r>
              <a:rPr lang="en-IN" sz="2000" dirty="0" smtClean="0"/>
              <a:t> </a:t>
            </a:r>
            <a:r>
              <a:rPr lang="en-IN" sz="2000" dirty="0" err="1" smtClean="0"/>
              <a:t>Garg</a:t>
            </a:r>
            <a:r>
              <a:rPr lang="en-IN" sz="2000" dirty="0" smtClean="0"/>
              <a:t>, </a:t>
            </a:r>
            <a:r>
              <a:rPr lang="en-IN" sz="2000" dirty="0" err="1" smtClean="0"/>
              <a:t>Apoorva</a:t>
            </a:r>
            <a:r>
              <a:rPr lang="en-IN" sz="2000" dirty="0" smtClean="0"/>
              <a:t> </a:t>
            </a:r>
            <a:r>
              <a:rPr lang="en-IN" sz="2000" dirty="0" err="1" smtClean="0"/>
              <a:t>Aggarwal</a:t>
            </a:r>
            <a:r>
              <a:rPr lang="en-IN" sz="2000" dirty="0" smtClean="0"/>
              <a:t>, </a:t>
            </a:r>
            <a:r>
              <a:rPr lang="en-IN" sz="2000" dirty="0" err="1" smtClean="0"/>
              <a:t>Nitin</a:t>
            </a:r>
            <a:r>
              <a:rPr lang="en-IN" sz="2000" dirty="0" smtClean="0"/>
              <a:t> </a:t>
            </a:r>
            <a:r>
              <a:rPr lang="en-IN" sz="2000" dirty="0" err="1" smtClean="0"/>
              <a:t>Nepalia</a:t>
            </a:r>
            <a:r>
              <a:rPr lang="en-IN" sz="2000" dirty="0" smtClean="0"/>
              <a:t> and </a:t>
            </a:r>
            <a:r>
              <a:rPr lang="en-IN" sz="2000" dirty="0" err="1" smtClean="0"/>
              <a:t>Bindu</a:t>
            </a:r>
            <a:r>
              <a:rPr lang="en-IN" sz="2000" dirty="0" smtClean="0"/>
              <a:t> </a:t>
            </a:r>
            <a:r>
              <a:rPr lang="en-IN" sz="2000" dirty="0" err="1" smtClean="0"/>
              <a:t>Verma</a:t>
            </a:r>
            <a:r>
              <a:rPr lang="en-IN" sz="2000" dirty="0" smtClean="0"/>
              <a:t>, “Real-Time 	Driver’s Drowsiness Monitoring Based on Dynamically Varying Threshold”, Proceedings 	of 2018 Eleventh International Conference on Contemporary Computing (IC3), 2-4 	August, 2018, </a:t>
            </a:r>
            <a:r>
              <a:rPr lang="en-IN" sz="2000" dirty="0" err="1" smtClean="0"/>
              <a:t>Noida</a:t>
            </a:r>
            <a:r>
              <a:rPr lang="en-IN" sz="2000" dirty="0" smtClean="0"/>
              <a:t>, India</a:t>
            </a:r>
          </a:p>
          <a:p>
            <a:pPr>
              <a:buFont typeface="Courier New" pitchFamily="49" charset="0"/>
              <a:buChar char="o"/>
            </a:pPr>
            <a:r>
              <a:rPr lang="en-IN" sz="2000" dirty="0" smtClean="0"/>
              <a:t> 	</a:t>
            </a:r>
            <a:r>
              <a:rPr lang="en-IN" sz="2000" dirty="0" err="1" smtClean="0"/>
              <a:t>Maganti</a:t>
            </a:r>
            <a:r>
              <a:rPr lang="en-IN" sz="2000" dirty="0" smtClean="0"/>
              <a:t> </a:t>
            </a:r>
            <a:r>
              <a:rPr lang="en-IN" sz="2000" dirty="0" err="1" smtClean="0"/>
              <a:t>Manasa</a:t>
            </a:r>
            <a:r>
              <a:rPr lang="en-IN" sz="2000" dirty="0" smtClean="0"/>
              <a:t>, </a:t>
            </a:r>
            <a:r>
              <a:rPr lang="en-IN" sz="2000" dirty="0" err="1" smtClean="0"/>
              <a:t>Vikas</a:t>
            </a:r>
            <a:r>
              <a:rPr lang="en-IN" sz="2000" dirty="0" smtClean="0"/>
              <a:t> B, K. </a:t>
            </a:r>
            <a:r>
              <a:rPr lang="en-IN" sz="2000" dirty="0" err="1" smtClean="0"/>
              <a:t>Subhadra</a:t>
            </a:r>
            <a:r>
              <a:rPr lang="en-IN" sz="2000" dirty="0" smtClean="0"/>
              <a:t>, “Drowsiness detection using Eye-Blink frequency 	and Yawn count for Driver Alert”, International Journal of Innovative Technology and 	Exploring Engineering (IJITEE),ISSN: 2278-3075, Volume-9 Issue-2S3, December 2019   </a:t>
            </a:r>
          </a:p>
          <a:p>
            <a:pPr>
              <a:buFont typeface="Courier New" pitchFamily="49" charset="0"/>
              <a:buChar char="o"/>
            </a:pPr>
            <a:r>
              <a:rPr lang="en-IN" sz="2000" dirty="0" smtClean="0"/>
              <a:t> 	K .H. </a:t>
            </a:r>
            <a:r>
              <a:rPr lang="en-IN" sz="2000" dirty="0" err="1" smtClean="0"/>
              <a:t>Wanjale</a:t>
            </a:r>
            <a:r>
              <a:rPr lang="en-IN" sz="2000" dirty="0" smtClean="0"/>
              <a:t>, </a:t>
            </a:r>
            <a:r>
              <a:rPr lang="en-IN" sz="2000" dirty="0" err="1" smtClean="0"/>
              <a:t>Amit</a:t>
            </a:r>
            <a:r>
              <a:rPr lang="en-IN" sz="2000" dirty="0" smtClean="0"/>
              <a:t> </a:t>
            </a:r>
            <a:r>
              <a:rPr lang="en-IN" sz="2000" dirty="0" err="1" smtClean="0"/>
              <a:t>Bhoomkar</a:t>
            </a:r>
            <a:r>
              <a:rPr lang="en-IN" sz="2000" dirty="0" smtClean="0"/>
              <a:t>, Ajay </a:t>
            </a:r>
            <a:r>
              <a:rPr lang="en-IN" sz="2000" dirty="0" err="1" smtClean="0"/>
              <a:t>Kulkarni</a:t>
            </a:r>
            <a:r>
              <a:rPr lang="en-IN" sz="2000" dirty="0" smtClean="0"/>
              <a:t>, </a:t>
            </a:r>
            <a:r>
              <a:rPr lang="en-IN" sz="2000" dirty="0" err="1" smtClean="0"/>
              <a:t>Somnath</a:t>
            </a:r>
            <a:r>
              <a:rPr lang="en-IN" sz="2000" dirty="0" smtClean="0"/>
              <a:t> </a:t>
            </a:r>
            <a:r>
              <a:rPr lang="en-IN" sz="2000" dirty="0" err="1" smtClean="0"/>
              <a:t>Gosavi</a:t>
            </a:r>
            <a:r>
              <a:rPr lang="en-IN" sz="2000" dirty="0" smtClean="0"/>
              <a:t>, “Use Of </a:t>
            </a:r>
            <a:r>
              <a:rPr lang="en-IN" sz="2000" dirty="0" err="1" smtClean="0"/>
              <a:t>Haar</a:t>
            </a:r>
            <a:r>
              <a:rPr lang="en-IN" sz="2000" dirty="0" smtClean="0"/>
              <a:t> Cascade 	Classifier For Face Tracking System In Real Time Video”, International Journal of 	Engineering Research &amp; Technology (IJERT),Vol. 2 Issue 4, April – 2013, ISSN: 2278-0181 </a:t>
            </a:r>
          </a:p>
          <a:p>
            <a:endParaRPr lang="en-IN" sz="2000" dirty="0" smtClean="0"/>
          </a:p>
          <a:p>
            <a:endParaRPr lang="en-IN" sz="2000" dirty="0" smtClean="0"/>
          </a:p>
          <a:p>
            <a:endParaRPr lang="en-IN" dirty="0"/>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28</a:t>
            </a:r>
            <a:endParaRPr lang="en-IN" dirty="0"/>
          </a:p>
        </p:txBody>
      </p:sp>
      <p:sp>
        <p:nvSpPr>
          <p:cNvPr id="12" name="TextBox 11"/>
          <p:cNvSpPr txBox="1"/>
          <p:nvPr/>
        </p:nvSpPr>
        <p:spPr>
          <a:xfrm>
            <a:off x="1064525" y="1296537"/>
            <a:ext cx="10235821" cy="677108"/>
          </a:xfrm>
          <a:prstGeom prst="rect">
            <a:avLst/>
          </a:prstGeom>
          <a:noFill/>
        </p:spPr>
        <p:txBody>
          <a:bodyPr wrap="square" rtlCol="0">
            <a:spAutoFit/>
          </a:bodyPr>
          <a:lstStyle/>
          <a:p>
            <a:r>
              <a:rPr lang="en-IN" sz="2000" dirty="0" smtClean="0"/>
              <a:t>	</a:t>
            </a:r>
          </a:p>
          <a:p>
            <a:endParaRPr lang="en-IN" dirty="0"/>
          </a:p>
        </p:txBody>
      </p:sp>
      <p:pic>
        <p:nvPicPr>
          <p:cNvPr id="11" name="Picture 10" descr="thank-you.png"/>
          <p:cNvPicPr>
            <a:picLocks noChangeAspect="1"/>
          </p:cNvPicPr>
          <p:nvPr/>
        </p:nvPicPr>
        <p:blipFill>
          <a:blip r:embed="rId3" cstate="print"/>
          <a:stretch>
            <a:fillRect/>
          </a:stretch>
        </p:blipFill>
        <p:spPr>
          <a:xfrm>
            <a:off x="3657904" y="990904"/>
            <a:ext cx="4876191" cy="4876191"/>
          </a:xfrm>
          <a:prstGeom prst="rect">
            <a:avLst/>
          </a:prstGeom>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8" y="203200"/>
            <a:ext cx="2641600" cy="460375"/>
          </a:xfrm>
          <a:prstGeom prst="rect">
            <a:avLst/>
          </a:prstGeom>
          <a:noFill/>
          <a:ln w="9525">
            <a:noFill/>
          </a:ln>
        </p:spPr>
        <p:txBody>
          <a:bodyPr>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Agenda</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25" name="TextBox 24"/>
          <p:cNvSpPr txBox="1"/>
          <p:nvPr/>
        </p:nvSpPr>
        <p:spPr>
          <a:xfrm>
            <a:off x="941697" y="1173706"/>
            <a:ext cx="10713491" cy="5324535"/>
          </a:xfrm>
          <a:prstGeom prst="rect">
            <a:avLst/>
          </a:prstGeom>
          <a:noFill/>
        </p:spPr>
        <p:txBody>
          <a:bodyPr wrap="square" rtlCol="0">
            <a:spAutoFit/>
          </a:bodyPr>
          <a:lstStyle/>
          <a:p>
            <a:pPr>
              <a:buFont typeface="Courier New" pitchFamily="49" charset="0"/>
              <a:buChar char="o"/>
            </a:pPr>
            <a:r>
              <a:rPr lang="en-IN" sz="2000" dirty="0" smtClean="0"/>
              <a:t>     Introduction</a:t>
            </a:r>
          </a:p>
          <a:p>
            <a:pPr>
              <a:buFont typeface="Courier New" pitchFamily="49" charset="0"/>
              <a:buChar char="o"/>
            </a:pPr>
            <a:r>
              <a:rPr lang="en-IN" sz="2000" dirty="0" smtClean="0"/>
              <a:t>     Objective </a:t>
            </a:r>
          </a:p>
          <a:p>
            <a:pPr>
              <a:buFont typeface="Courier New" pitchFamily="49" charset="0"/>
              <a:buChar char="o"/>
            </a:pPr>
            <a:r>
              <a:rPr lang="en-IN" sz="2000" dirty="0" smtClean="0"/>
              <a:t>     Problem Statement</a:t>
            </a:r>
          </a:p>
          <a:p>
            <a:pPr>
              <a:buFont typeface="Courier New" pitchFamily="49" charset="0"/>
              <a:buChar char="o"/>
            </a:pPr>
            <a:r>
              <a:rPr lang="en-IN" sz="2000" dirty="0" smtClean="0"/>
              <a:t>     System Workflow</a:t>
            </a:r>
          </a:p>
          <a:p>
            <a:pPr>
              <a:buFont typeface="Courier New" pitchFamily="49" charset="0"/>
              <a:buChar char="o"/>
            </a:pPr>
            <a:r>
              <a:rPr lang="en-IN" sz="2000" dirty="0" smtClean="0"/>
              <a:t>     Proposed Work</a:t>
            </a:r>
          </a:p>
          <a:p>
            <a:pPr>
              <a:buFont typeface="Courier New" pitchFamily="49" charset="0"/>
              <a:buChar char="o"/>
            </a:pPr>
            <a:r>
              <a:rPr lang="en-IN" sz="2000" dirty="0" smtClean="0"/>
              <a:t>     Architecture</a:t>
            </a:r>
            <a:endParaRPr lang="en-IN" sz="2000" dirty="0"/>
          </a:p>
          <a:p>
            <a:pPr>
              <a:buFont typeface="Courier New" pitchFamily="49" charset="0"/>
              <a:buChar char="o"/>
            </a:pPr>
            <a:r>
              <a:rPr lang="en-IN" sz="2000" dirty="0" smtClean="0"/>
              <a:t>     Dataflow Diagram (DFD)</a:t>
            </a:r>
          </a:p>
          <a:p>
            <a:pPr>
              <a:buFont typeface="Courier New" pitchFamily="49" charset="0"/>
              <a:buChar char="o"/>
            </a:pPr>
            <a:r>
              <a:rPr lang="en-IN" sz="2000" dirty="0" smtClean="0"/>
              <a:t>     Implementation</a:t>
            </a:r>
          </a:p>
          <a:p>
            <a:pPr>
              <a:buFont typeface="Courier New" pitchFamily="49" charset="0"/>
              <a:buChar char="o"/>
            </a:pPr>
            <a:r>
              <a:rPr lang="en-IN" sz="2000" dirty="0" smtClean="0"/>
              <a:t>     Testing</a:t>
            </a:r>
          </a:p>
          <a:p>
            <a:pPr>
              <a:buFont typeface="Courier New" pitchFamily="49" charset="0"/>
              <a:buChar char="o"/>
            </a:pPr>
            <a:r>
              <a:rPr lang="en-IN" sz="2000" dirty="0" smtClean="0"/>
              <a:t>     Snapshot </a:t>
            </a:r>
          </a:p>
          <a:p>
            <a:pPr>
              <a:buFont typeface="Courier New" pitchFamily="49" charset="0"/>
              <a:buChar char="o"/>
            </a:pPr>
            <a:r>
              <a:rPr lang="en-IN" sz="2000" smtClean="0"/>
              <a:t>     Applications</a:t>
            </a:r>
            <a:endParaRPr lang="en-IN" sz="2000" dirty="0" smtClean="0"/>
          </a:p>
          <a:p>
            <a:pPr>
              <a:buFont typeface="Courier New" pitchFamily="49" charset="0"/>
              <a:buChar char="o"/>
            </a:pPr>
            <a:r>
              <a:rPr lang="en-IN" sz="2000" dirty="0" smtClean="0"/>
              <a:t>     Advantages</a:t>
            </a:r>
          </a:p>
          <a:p>
            <a:pPr>
              <a:buFont typeface="Courier New" pitchFamily="49" charset="0"/>
              <a:buChar char="o"/>
            </a:pPr>
            <a:r>
              <a:rPr lang="en-IN" sz="2000" dirty="0" smtClean="0"/>
              <a:t>     Conclusion</a:t>
            </a:r>
          </a:p>
          <a:p>
            <a:pPr>
              <a:buFont typeface="Courier New" pitchFamily="49" charset="0"/>
              <a:buChar char="o"/>
            </a:pPr>
            <a:r>
              <a:rPr lang="en-IN" sz="2000" dirty="0" smtClean="0"/>
              <a:t>     Limitations</a:t>
            </a:r>
          </a:p>
          <a:p>
            <a:pPr>
              <a:buFont typeface="Courier New" pitchFamily="49" charset="0"/>
              <a:buChar char="o"/>
            </a:pPr>
            <a:r>
              <a:rPr lang="en-IN" sz="2000" dirty="0" smtClean="0"/>
              <a:t>     Future Enhancements</a:t>
            </a:r>
          </a:p>
          <a:p>
            <a:pPr>
              <a:buFont typeface="Courier New" pitchFamily="49" charset="0"/>
              <a:buChar char="o"/>
            </a:pPr>
            <a:r>
              <a:rPr lang="en-IN" sz="2000" dirty="0" smtClean="0"/>
              <a:t>     References</a:t>
            </a:r>
          </a:p>
          <a:p>
            <a:endParaRPr lang="en-IN" sz="2000" dirty="0" smtClean="0"/>
          </a:p>
        </p:txBody>
      </p:sp>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3</a:t>
            </a:r>
            <a:endParaRPr lang="en-IN" dirty="0"/>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8" y="203200"/>
            <a:ext cx="2641600" cy="460375"/>
          </a:xfrm>
          <a:prstGeom prst="rect">
            <a:avLst/>
          </a:prstGeom>
          <a:noFill/>
          <a:ln w="9525">
            <a:noFill/>
          </a:ln>
        </p:spPr>
        <p:txBody>
          <a:bodyPr>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Introduction</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4</a:t>
            </a:r>
            <a:endParaRPr lang="en-IN" dirty="0"/>
          </a:p>
        </p:txBody>
      </p:sp>
      <p:sp>
        <p:nvSpPr>
          <p:cNvPr id="12" name="TextBox 11"/>
          <p:cNvSpPr txBox="1"/>
          <p:nvPr/>
        </p:nvSpPr>
        <p:spPr>
          <a:xfrm>
            <a:off x="1064525" y="1296537"/>
            <a:ext cx="10235821" cy="3447098"/>
          </a:xfrm>
          <a:prstGeom prst="rect">
            <a:avLst/>
          </a:prstGeom>
          <a:noFill/>
        </p:spPr>
        <p:txBody>
          <a:bodyPr wrap="square" rtlCol="0">
            <a:spAutoFit/>
          </a:bodyPr>
          <a:lstStyle/>
          <a:p>
            <a:pPr>
              <a:buFont typeface="Courier New" pitchFamily="49" charset="0"/>
              <a:buChar char="o"/>
            </a:pPr>
            <a:r>
              <a:rPr lang="en-IN" sz="2000" dirty="0" smtClean="0"/>
              <a:t> 	</a:t>
            </a:r>
            <a:r>
              <a:rPr lang="en-US" sz="2000" dirty="0" smtClean="0">
                <a:solidFill>
                  <a:schemeClr val="tx1">
                    <a:lumMod val="75000"/>
                    <a:lumOff val="25000"/>
                  </a:schemeClr>
                </a:solidFill>
              </a:rPr>
              <a:t>According to the latest reports by NHTSA, </a:t>
            </a:r>
            <a:r>
              <a:rPr lang="en-GB" sz="2000" dirty="0" smtClean="0">
                <a:solidFill>
                  <a:schemeClr val="tx1">
                    <a:lumMod val="75000"/>
                    <a:lumOff val="25000"/>
                  </a:schemeClr>
                </a:solidFill>
              </a:rPr>
              <a:t>approximately </a:t>
            </a:r>
            <a:r>
              <a:rPr lang="en-IN" sz="2000" dirty="0" smtClean="0"/>
              <a:t>697 number of deaths occurred 	due to drowsy driving  out of total fatalities in 2019. </a:t>
            </a:r>
            <a:endParaRPr lang="en-GB" sz="2000" dirty="0" smtClean="0">
              <a:solidFill>
                <a:schemeClr val="tx1">
                  <a:lumMod val="75000"/>
                  <a:lumOff val="25000"/>
                </a:schemeClr>
              </a:solidFill>
            </a:endParaRPr>
          </a:p>
          <a:p>
            <a:r>
              <a:rPr lang="en-GB" sz="2000" dirty="0" smtClean="0">
                <a:solidFill>
                  <a:schemeClr val="tx1">
                    <a:lumMod val="75000"/>
                    <a:lumOff val="25000"/>
                  </a:schemeClr>
                </a:solidFill>
              </a:rPr>
              <a:t> </a:t>
            </a:r>
            <a:endParaRPr lang="en-IN" sz="2000" dirty="0" smtClean="0"/>
          </a:p>
          <a:p>
            <a:pPr>
              <a:buFont typeface="Courier New" pitchFamily="49" charset="0"/>
              <a:buChar char="o"/>
            </a:pPr>
            <a:r>
              <a:rPr lang="en-IN" sz="2000" dirty="0" smtClean="0"/>
              <a:t>             The purpose of Driver Drowsiness Detection System (DDDS) project is to provide a real-	time monitoring system using video processing, face/eye detection techniques. </a:t>
            </a:r>
          </a:p>
          <a:p>
            <a:pPr>
              <a:buFont typeface="Courier New" pitchFamily="49" charset="0"/>
              <a:buChar char="o"/>
            </a:pPr>
            <a:endParaRPr lang="en-IN" sz="2000" dirty="0" smtClean="0"/>
          </a:p>
          <a:p>
            <a:pPr>
              <a:buFont typeface="Courier New" pitchFamily="49" charset="0"/>
              <a:buChar char="o"/>
            </a:pPr>
            <a:r>
              <a:rPr lang="en-IN" sz="2000" dirty="0" smtClean="0"/>
              <a:t> 	This system deals with automatic driver drowsiness detection based on visual 	information. </a:t>
            </a:r>
          </a:p>
          <a:p>
            <a:pPr>
              <a:buFont typeface="Courier New" pitchFamily="49" charset="0"/>
              <a:buChar char="o"/>
            </a:pPr>
            <a:endParaRPr lang="en-IN" sz="2000" dirty="0" smtClean="0"/>
          </a:p>
          <a:p>
            <a:endParaRPr lang="en-IN" sz="2000" dirty="0" smtClean="0"/>
          </a:p>
          <a:p>
            <a:endParaRPr lang="en-IN" dirty="0"/>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8" y="203200"/>
            <a:ext cx="2641600" cy="460375"/>
          </a:xfrm>
          <a:prstGeom prst="rect">
            <a:avLst/>
          </a:prstGeom>
          <a:noFill/>
          <a:ln w="9525">
            <a:noFill/>
          </a:ln>
        </p:spPr>
        <p:txBody>
          <a:bodyPr>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Objective</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5</a:t>
            </a:r>
            <a:endParaRPr lang="en-IN" dirty="0"/>
          </a:p>
        </p:txBody>
      </p:sp>
      <p:sp>
        <p:nvSpPr>
          <p:cNvPr id="11" name="TextBox 10"/>
          <p:cNvSpPr txBox="1"/>
          <p:nvPr/>
        </p:nvSpPr>
        <p:spPr>
          <a:xfrm>
            <a:off x="1064525" y="1296537"/>
            <a:ext cx="10235821" cy="677108"/>
          </a:xfrm>
          <a:prstGeom prst="rect">
            <a:avLst/>
          </a:prstGeom>
          <a:noFill/>
        </p:spPr>
        <p:txBody>
          <a:bodyPr wrap="square" rtlCol="0">
            <a:spAutoFit/>
          </a:bodyPr>
          <a:lstStyle/>
          <a:p>
            <a:endParaRPr lang="en-IN" sz="2000" dirty="0" smtClean="0"/>
          </a:p>
          <a:p>
            <a:endParaRPr lang="en-IN" dirty="0"/>
          </a:p>
        </p:txBody>
      </p:sp>
      <p:grpSp>
        <p:nvGrpSpPr>
          <p:cNvPr id="27" name="Group 26"/>
          <p:cNvGrpSpPr/>
          <p:nvPr/>
        </p:nvGrpSpPr>
        <p:grpSpPr>
          <a:xfrm>
            <a:off x="2197290" y="1351128"/>
            <a:ext cx="4544704" cy="1392072"/>
            <a:chOff x="2197290" y="1351128"/>
            <a:chExt cx="4544704" cy="1392072"/>
          </a:xfrm>
        </p:grpSpPr>
        <p:grpSp>
          <p:nvGrpSpPr>
            <p:cNvPr id="15" name="Group 14"/>
            <p:cNvGrpSpPr/>
            <p:nvPr/>
          </p:nvGrpSpPr>
          <p:grpSpPr>
            <a:xfrm>
              <a:off x="3534770" y="1501251"/>
              <a:ext cx="3207224" cy="1023583"/>
              <a:chOff x="2552131" y="1665026"/>
              <a:chExt cx="3207224" cy="1023583"/>
            </a:xfrm>
            <a:solidFill>
              <a:srgbClr val="92D050"/>
            </a:solidFill>
            <a:effectLst>
              <a:reflection blurRad="6350" stA="50000" endA="300" endPos="90000" dist="50800" dir="5400000" sy="-100000" algn="bl" rotWithShape="0"/>
            </a:effectLst>
          </p:grpSpPr>
          <p:sp>
            <p:nvSpPr>
              <p:cNvPr id="13" name="Rectangle 12"/>
              <p:cNvSpPr/>
              <p:nvPr/>
            </p:nvSpPr>
            <p:spPr>
              <a:xfrm>
                <a:off x="2552131" y="1665027"/>
                <a:ext cx="2565779" cy="1023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bg1"/>
                    </a:solidFill>
                  </a:rPr>
                  <a:t>Avoid Accident</a:t>
                </a:r>
                <a:endParaRPr lang="en-IN" sz="2400" b="1" dirty="0">
                  <a:solidFill>
                    <a:schemeClr val="bg1"/>
                  </a:solidFill>
                </a:endParaRPr>
              </a:p>
            </p:txBody>
          </p:sp>
          <p:sp>
            <p:nvSpPr>
              <p:cNvPr id="14" name="Flowchart: Delay 13"/>
              <p:cNvSpPr/>
              <p:nvPr/>
            </p:nvSpPr>
            <p:spPr>
              <a:xfrm>
                <a:off x="5090615" y="1665026"/>
                <a:ext cx="668740" cy="102358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endParaRPr>
              </a:p>
            </p:txBody>
          </p:sp>
        </p:grpSp>
        <p:sp>
          <p:nvSpPr>
            <p:cNvPr id="26" name="Flowchart: Connector 25"/>
            <p:cNvSpPr/>
            <p:nvPr/>
          </p:nvSpPr>
          <p:spPr>
            <a:xfrm>
              <a:off x="2197290" y="1351128"/>
              <a:ext cx="1337480" cy="1392072"/>
            </a:xfrm>
            <a:prstGeom prst="flowChartConnector">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descr="accident.png"/>
            <p:cNvPicPr>
              <a:picLocks noChangeAspect="1"/>
            </p:cNvPicPr>
            <p:nvPr/>
          </p:nvPicPr>
          <p:blipFill>
            <a:blip r:embed="rId3" cstate="print"/>
            <a:stretch>
              <a:fillRect/>
            </a:stretch>
          </p:blipFill>
          <p:spPr>
            <a:xfrm>
              <a:off x="2365993" y="1459556"/>
              <a:ext cx="1024338" cy="1024338"/>
            </a:xfrm>
            <a:prstGeom prst="rect">
              <a:avLst/>
            </a:prstGeom>
          </p:spPr>
        </p:pic>
      </p:grpSp>
      <p:sp>
        <p:nvSpPr>
          <p:cNvPr id="28" name="Flowchart: Connector 27"/>
          <p:cNvSpPr/>
          <p:nvPr/>
        </p:nvSpPr>
        <p:spPr>
          <a:xfrm>
            <a:off x="4151194" y="3291385"/>
            <a:ext cx="1337480" cy="1392072"/>
          </a:xfrm>
          <a:prstGeom prst="flowChartConnector">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p:cNvGrpSpPr/>
          <p:nvPr/>
        </p:nvGrpSpPr>
        <p:grpSpPr>
          <a:xfrm>
            <a:off x="5461379" y="3441509"/>
            <a:ext cx="3207224" cy="1023583"/>
            <a:chOff x="2552131" y="1665026"/>
            <a:chExt cx="3207224" cy="1023583"/>
          </a:xfrm>
          <a:solidFill>
            <a:srgbClr val="92D050"/>
          </a:solidFill>
          <a:effectLst>
            <a:reflection blurRad="6350" stA="50000" endA="300" endPos="90000" dist="50800" dir="5400000" sy="-100000" algn="bl" rotWithShape="0"/>
          </a:effectLst>
        </p:grpSpPr>
        <p:sp>
          <p:nvSpPr>
            <p:cNvPr id="21" name="Rectangle 20"/>
            <p:cNvSpPr/>
            <p:nvPr/>
          </p:nvSpPr>
          <p:spPr>
            <a:xfrm>
              <a:off x="2552131" y="1665027"/>
              <a:ext cx="2565779" cy="1023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bg1"/>
                  </a:solidFill>
                </a:rPr>
                <a:t>Keeps the Driver</a:t>
              </a:r>
              <a:r>
                <a:rPr lang="en-IN" dirty="0" smtClean="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rPr>
                <a:t>  </a:t>
              </a:r>
              <a:r>
                <a:rPr lang="en-IN" sz="2400" b="1" dirty="0" smtClean="0">
                  <a:solidFill>
                    <a:schemeClr val="bg1"/>
                  </a:solidFill>
                </a:rPr>
                <a:t>Focused on road</a:t>
              </a:r>
              <a:r>
                <a:rPr lang="en-IN" dirty="0" smtClean="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rPr>
                <a:t> </a:t>
              </a:r>
              <a:endParaRPr lang="en-IN" dirty="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endParaRPr>
            </a:p>
          </p:txBody>
        </p:sp>
        <p:sp>
          <p:nvSpPr>
            <p:cNvPr id="23" name="Flowchart: Delay 22"/>
            <p:cNvSpPr/>
            <p:nvPr/>
          </p:nvSpPr>
          <p:spPr>
            <a:xfrm>
              <a:off x="5090615" y="1665026"/>
              <a:ext cx="668740" cy="1023582"/>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endParaRPr>
            </a:p>
          </p:txBody>
        </p:sp>
      </p:grpSp>
      <p:pic>
        <p:nvPicPr>
          <p:cNvPr id="29" name="Picture 28" descr="view.png"/>
          <p:cNvPicPr>
            <a:picLocks noChangeAspect="1"/>
          </p:cNvPicPr>
          <p:nvPr/>
        </p:nvPicPr>
        <p:blipFill>
          <a:blip r:embed="rId4" cstate="print"/>
          <a:stretch>
            <a:fillRect/>
          </a:stretch>
        </p:blipFill>
        <p:spPr>
          <a:xfrm>
            <a:off x="4394883" y="3611274"/>
            <a:ext cx="941391" cy="941391"/>
          </a:xfrm>
          <a:prstGeom prst="rect">
            <a:avLst/>
          </a:prstGeom>
        </p:spPr>
      </p:pic>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8" y="203200"/>
            <a:ext cx="4067056"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Problem Statement</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6</a:t>
            </a:r>
            <a:endParaRPr lang="en-IN" dirty="0"/>
          </a:p>
        </p:txBody>
      </p:sp>
      <p:sp>
        <p:nvSpPr>
          <p:cNvPr id="12" name="TextBox 11"/>
          <p:cNvSpPr txBox="1"/>
          <p:nvPr/>
        </p:nvSpPr>
        <p:spPr>
          <a:xfrm>
            <a:off x="1064525" y="1296537"/>
            <a:ext cx="10235821" cy="4370427"/>
          </a:xfrm>
          <a:prstGeom prst="rect">
            <a:avLst/>
          </a:prstGeom>
          <a:noFill/>
        </p:spPr>
        <p:txBody>
          <a:bodyPr wrap="square" rtlCol="0">
            <a:spAutoFit/>
          </a:bodyPr>
          <a:lstStyle/>
          <a:p>
            <a:pPr>
              <a:buFont typeface="Courier New" pitchFamily="49" charset="0"/>
              <a:buChar char="o"/>
            </a:pPr>
            <a:r>
              <a:rPr lang="en-IN" sz="2000" dirty="0" smtClean="0"/>
              <a:t>	Drowsy driving = </a:t>
            </a:r>
            <a:r>
              <a:rPr lang="en-IN" sz="2000" dirty="0" smtClean="0">
                <a:solidFill>
                  <a:srgbClr val="0070C0"/>
                </a:solidFill>
              </a:rPr>
              <a:t>Driving</a:t>
            </a:r>
            <a:r>
              <a:rPr lang="en-IN" sz="2000" dirty="0" smtClean="0"/>
              <a:t> + </a:t>
            </a:r>
            <a:r>
              <a:rPr lang="en-IN" sz="2000" dirty="0" smtClean="0">
                <a:solidFill>
                  <a:srgbClr val="0070C0"/>
                </a:solidFill>
              </a:rPr>
              <a:t>Sleepiness</a:t>
            </a:r>
          </a:p>
          <a:p>
            <a:endParaRPr lang="en-IN" sz="2000" dirty="0" smtClean="0"/>
          </a:p>
          <a:p>
            <a:pPr>
              <a:buFont typeface="Courier New" pitchFamily="49" charset="0"/>
              <a:buChar char="o"/>
            </a:pPr>
            <a:r>
              <a:rPr lang="en-IN" sz="2000" dirty="0" smtClean="0"/>
              <a:t> 	Drowsy driving causes </a:t>
            </a:r>
            <a:r>
              <a:rPr lang="en-IN" sz="2000" dirty="0" smtClean="0">
                <a:solidFill>
                  <a:srgbClr val="0070C0"/>
                </a:solidFill>
              </a:rPr>
              <a:t>accident </a:t>
            </a:r>
          </a:p>
          <a:p>
            <a:endParaRPr lang="en-IN" sz="2000" dirty="0" smtClean="0"/>
          </a:p>
          <a:p>
            <a:pPr>
              <a:buFont typeface="Courier New" pitchFamily="49" charset="0"/>
              <a:buChar char="o"/>
            </a:pPr>
            <a:r>
              <a:rPr lang="en-IN" sz="2000" dirty="0" smtClean="0"/>
              <a:t> 	Causes of drowsiness </a:t>
            </a:r>
          </a:p>
          <a:p>
            <a:r>
              <a:rPr lang="en-IN" sz="2000" dirty="0" smtClean="0"/>
              <a:t>      		</a:t>
            </a:r>
            <a:r>
              <a:rPr lang="en-IN" sz="2000" dirty="0" smtClean="0">
                <a:sym typeface="Wingdings" pitchFamily="2" charset="2"/>
              </a:rPr>
              <a:t></a:t>
            </a:r>
            <a:r>
              <a:rPr lang="en-IN" sz="2000" b="1" dirty="0" smtClean="0"/>
              <a:t>Lifestyle factors</a:t>
            </a:r>
          </a:p>
          <a:p>
            <a:r>
              <a:rPr lang="en-IN" sz="2000" dirty="0" smtClean="0"/>
              <a:t>		</a:t>
            </a:r>
            <a:r>
              <a:rPr lang="en-IN" sz="2000" dirty="0" smtClean="0">
                <a:sym typeface="Wingdings" pitchFamily="2" charset="2"/>
              </a:rPr>
              <a:t></a:t>
            </a:r>
            <a:r>
              <a:rPr lang="en-IN" sz="2000" b="1" dirty="0" smtClean="0"/>
              <a:t>Mental state</a:t>
            </a:r>
          </a:p>
          <a:p>
            <a:r>
              <a:rPr lang="en-IN" sz="2000" dirty="0" smtClean="0"/>
              <a:t>		</a:t>
            </a:r>
            <a:r>
              <a:rPr lang="en-IN" sz="2000" dirty="0" smtClean="0">
                <a:sym typeface="Wingdings" pitchFamily="2" charset="2"/>
              </a:rPr>
              <a:t></a:t>
            </a:r>
            <a:r>
              <a:rPr lang="en-IN" sz="2000" b="1" dirty="0" smtClean="0"/>
              <a:t>Medical conditions</a:t>
            </a:r>
          </a:p>
          <a:p>
            <a:r>
              <a:rPr lang="en-IN" sz="2000" dirty="0" smtClean="0"/>
              <a:t>		</a:t>
            </a:r>
            <a:r>
              <a:rPr lang="en-IN" sz="2000" dirty="0" smtClean="0">
                <a:sym typeface="Wingdings" pitchFamily="2" charset="2"/>
              </a:rPr>
              <a:t></a:t>
            </a:r>
            <a:r>
              <a:rPr lang="en-IN" sz="2000" b="1" dirty="0" smtClean="0"/>
              <a:t>Medications</a:t>
            </a:r>
          </a:p>
          <a:p>
            <a:r>
              <a:rPr lang="en-IN" sz="2000" dirty="0" smtClean="0"/>
              <a:t>		</a:t>
            </a:r>
            <a:r>
              <a:rPr lang="en-IN" sz="2000" dirty="0" smtClean="0">
                <a:sym typeface="Wingdings" pitchFamily="2" charset="2"/>
              </a:rPr>
              <a:t></a:t>
            </a:r>
            <a:r>
              <a:rPr lang="en-IN" sz="2000" b="1" dirty="0" smtClean="0"/>
              <a:t>Sleeping disorder  etc…</a:t>
            </a:r>
          </a:p>
          <a:p>
            <a:pPr>
              <a:buFont typeface="Courier New" pitchFamily="49" charset="0"/>
              <a:buChar char="o"/>
            </a:pPr>
            <a:endParaRPr lang="en-IN" sz="2000" dirty="0" smtClean="0">
              <a:solidFill>
                <a:srgbClr val="00B050"/>
              </a:solidFill>
            </a:endParaRPr>
          </a:p>
          <a:p>
            <a:endParaRPr lang="en-IN" sz="2000" dirty="0" smtClean="0">
              <a:solidFill>
                <a:srgbClr val="00B050"/>
              </a:solidFill>
            </a:endParaRPr>
          </a:p>
          <a:p>
            <a:pPr>
              <a:buFont typeface="Courier New" pitchFamily="49" charset="0"/>
              <a:buChar char="o"/>
            </a:pPr>
            <a:endParaRPr lang="en-IN" sz="2000" dirty="0" smtClean="0"/>
          </a:p>
          <a:p>
            <a:endParaRPr lang="en-IN" dirty="0"/>
          </a:p>
        </p:txBody>
      </p:sp>
      <p:grpSp>
        <p:nvGrpSpPr>
          <p:cNvPr id="3" name="Group 15"/>
          <p:cNvGrpSpPr/>
          <p:nvPr/>
        </p:nvGrpSpPr>
        <p:grpSpPr>
          <a:xfrm>
            <a:off x="6480443" y="832512"/>
            <a:ext cx="4810537" cy="3210875"/>
            <a:chOff x="7026354" y="1228297"/>
            <a:chExt cx="4810537" cy="3210875"/>
          </a:xfrm>
        </p:grpSpPr>
        <p:sp>
          <p:nvSpPr>
            <p:cNvPr id="13" name="Flowchart: Extract 12"/>
            <p:cNvSpPr/>
            <p:nvPr/>
          </p:nvSpPr>
          <p:spPr>
            <a:xfrm rot="10800000">
              <a:off x="7026354" y="2275770"/>
              <a:ext cx="3127057" cy="2163402"/>
            </a:xfrm>
            <a:prstGeom prst="flowChartExtract">
              <a:avLst/>
            </a:prstGeom>
            <a:solidFill>
              <a:schemeClr val="tx2">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descr="accident (1).png"/>
            <p:cNvPicPr>
              <a:picLocks noChangeAspect="1"/>
            </p:cNvPicPr>
            <p:nvPr/>
          </p:nvPicPr>
          <p:blipFill>
            <a:blip r:embed="rId3" cstate="print"/>
            <a:stretch>
              <a:fillRect/>
            </a:stretch>
          </p:blipFill>
          <p:spPr>
            <a:xfrm rot="20596393">
              <a:off x="7888377" y="2333535"/>
              <a:ext cx="1351802" cy="1351802"/>
            </a:xfrm>
            <a:prstGeom prst="rect">
              <a:avLst/>
            </a:prstGeom>
          </p:spPr>
        </p:pic>
        <p:sp>
          <p:nvSpPr>
            <p:cNvPr id="14" name="Flowchart: Extract 13"/>
            <p:cNvSpPr/>
            <p:nvPr/>
          </p:nvSpPr>
          <p:spPr>
            <a:xfrm rot="20003282">
              <a:off x="9134634" y="1228297"/>
              <a:ext cx="2702257" cy="2224585"/>
            </a:xfrm>
            <a:prstGeom prst="flowChartExtract">
              <a:avLst/>
            </a:prstGeom>
            <a:solidFill>
              <a:schemeClr val="accent3">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descr="triangle.png"/>
            <p:cNvPicPr>
              <a:picLocks noChangeAspect="1"/>
            </p:cNvPicPr>
            <p:nvPr/>
          </p:nvPicPr>
          <p:blipFill>
            <a:blip r:embed="rId4" cstate="print"/>
            <a:stretch>
              <a:fillRect/>
            </a:stretch>
          </p:blipFill>
          <p:spPr>
            <a:xfrm rot="19909425">
              <a:off x="9676016" y="1621114"/>
              <a:ext cx="1673920" cy="1673920"/>
            </a:xfrm>
            <a:prstGeom prst="rect">
              <a:avLst/>
            </a:prstGeom>
          </p:spPr>
        </p:pic>
      </p:gr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8" y="203200"/>
            <a:ext cx="3507498" cy="461665"/>
          </a:xfrm>
          <a:prstGeom prst="rect">
            <a:avLst/>
          </a:prstGeom>
          <a:noFill/>
          <a:ln w="9525">
            <a:noFill/>
          </a:ln>
        </p:spPr>
        <p:txBody>
          <a:bodyPr wrap="square">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System Workflow</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7</a:t>
            </a:r>
          </a:p>
        </p:txBody>
      </p:sp>
      <p:sp>
        <p:nvSpPr>
          <p:cNvPr id="12" name="TextBox 11"/>
          <p:cNvSpPr txBox="1"/>
          <p:nvPr/>
        </p:nvSpPr>
        <p:spPr>
          <a:xfrm>
            <a:off x="1064525" y="1296537"/>
            <a:ext cx="10235821" cy="677108"/>
          </a:xfrm>
          <a:prstGeom prst="rect">
            <a:avLst/>
          </a:prstGeom>
          <a:noFill/>
        </p:spPr>
        <p:txBody>
          <a:bodyPr wrap="square" rtlCol="0">
            <a:spAutoFit/>
          </a:bodyPr>
          <a:lstStyle/>
          <a:p>
            <a:endParaRPr lang="en-IN" sz="2000" dirty="0" smtClean="0"/>
          </a:p>
          <a:p>
            <a:endParaRPr lang="en-IN" dirty="0"/>
          </a:p>
        </p:txBody>
      </p:sp>
      <p:graphicFrame>
        <p:nvGraphicFramePr>
          <p:cNvPr id="14" name="Diagram 13"/>
          <p:cNvGraphicFramePr/>
          <p:nvPr/>
        </p:nvGraphicFramePr>
        <p:xfrm>
          <a:off x="5730543" y="2589410"/>
          <a:ext cx="5583451" cy="3661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Diagram 14"/>
          <p:cNvGraphicFramePr/>
          <p:nvPr/>
        </p:nvGraphicFramePr>
        <p:xfrm>
          <a:off x="627798" y="1019916"/>
          <a:ext cx="5342340" cy="37022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7" name="Elbow Connector 16"/>
          <p:cNvCxnSpPr/>
          <p:nvPr/>
        </p:nvCxnSpPr>
        <p:spPr>
          <a:xfrm flipV="1">
            <a:off x="5363570" y="3439236"/>
            <a:ext cx="887105" cy="87345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8" y="203200"/>
            <a:ext cx="2641600" cy="460375"/>
          </a:xfrm>
          <a:prstGeom prst="rect">
            <a:avLst/>
          </a:prstGeom>
          <a:noFill/>
          <a:ln w="9525">
            <a:noFill/>
          </a:ln>
        </p:spPr>
        <p:txBody>
          <a:bodyPr>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Proposed Work</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smtClean="0"/>
              <a:t>8</a:t>
            </a:r>
            <a:endParaRPr lang="en-IN" dirty="0"/>
          </a:p>
        </p:txBody>
      </p:sp>
      <p:sp>
        <p:nvSpPr>
          <p:cNvPr id="12" name="TextBox 11"/>
          <p:cNvSpPr txBox="1"/>
          <p:nvPr/>
        </p:nvSpPr>
        <p:spPr>
          <a:xfrm>
            <a:off x="1064525" y="1296537"/>
            <a:ext cx="10235821" cy="369332"/>
          </a:xfrm>
          <a:prstGeom prst="rect">
            <a:avLst/>
          </a:prstGeom>
          <a:noFill/>
        </p:spPr>
        <p:txBody>
          <a:bodyPr wrap="square" rtlCol="0">
            <a:spAutoFit/>
          </a:bodyPr>
          <a:lstStyle/>
          <a:p>
            <a:endParaRPr lang="en-IN" dirty="0"/>
          </a:p>
        </p:txBody>
      </p:sp>
      <p:grpSp>
        <p:nvGrpSpPr>
          <p:cNvPr id="3" name="Group 19"/>
          <p:cNvGrpSpPr/>
          <p:nvPr/>
        </p:nvGrpSpPr>
        <p:grpSpPr>
          <a:xfrm>
            <a:off x="682388" y="723331"/>
            <a:ext cx="4776716" cy="4626592"/>
            <a:chOff x="682388" y="723331"/>
            <a:chExt cx="4776716" cy="4626592"/>
          </a:xfrm>
        </p:grpSpPr>
        <p:sp>
          <p:nvSpPr>
            <p:cNvPr id="14" name="Plaque 13"/>
            <p:cNvSpPr/>
            <p:nvPr/>
          </p:nvSpPr>
          <p:spPr>
            <a:xfrm>
              <a:off x="1146412" y="1105469"/>
              <a:ext cx="4312692" cy="4244454"/>
            </a:xfrm>
            <a:prstGeom prst="plaqu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r>
                <a:rPr lang="en-US" sz="2000" b="1" dirty="0" smtClean="0"/>
                <a:t>In this model, the person's face is filmed by a camera in the first step by receiving 30fps video sequence. </a:t>
              </a:r>
            </a:p>
            <a:p>
              <a:pPr algn="ctr"/>
              <a:endParaRPr lang="en-IN" dirty="0"/>
            </a:p>
          </p:txBody>
        </p:sp>
        <p:sp>
          <p:nvSpPr>
            <p:cNvPr id="16" name="Flowchart: Connector 15"/>
            <p:cNvSpPr/>
            <p:nvPr/>
          </p:nvSpPr>
          <p:spPr>
            <a:xfrm>
              <a:off x="682388" y="723331"/>
              <a:ext cx="1214651" cy="1105469"/>
            </a:xfrm>
            <a:prstGeom prst="flowChartConnector">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descr="frames.png"/>
            <p:cNvPicPr>
              <a:picLocks noChangeAspect="1"/>
            </p:cNvPicPr>
            <p:nvPr/>
          </p:nvPicPr>
          <p:blipFill>
            <a:blip r:embed="rId3" cstate="print"/>
            <a:stretch>
              <a:fillRect/>
            </a:stretch>
          </p:blipFill>
          <p:spPr>
            <a:xfrm>
              <a:off x="901057" y="854426"/>
              <a:ext cx="783304" cy="783304"/>
            </a:xfrm>
            <a:prstGeom prst="rect">
              <a:avLst/>
            </a:prstGeom>
          </p:spPr>
        </p:pic>
      </p:grpSp>
      <p:grpSp>
        <p:nvGrpSpPr>
          <p:cNvPr id="4" name="Group 20"/>
          <p:cNvGrpSpPr/>
          <p:nvPr/>
        </p:nvGrpSpPr>
        <p:grpSpPr>
          <a:xfrm>
            <a:off x="6212007" y="739255"/>
            <a:ext cx="4790363" cy="4599295"/>
            <a:chOff x="6212007" y="739255"/>
            <a:chExt cx="4790363" cy="4599295"/>
          </a:xfrm>
        </p:grpSpPr>
        <p:sp>
          <p:nvSpPr>
            <p:cNvPr id="15" name="Plaque 14"/>
            <p:cNvSpPr/>
            <p:nvPr/>
          </p:nvSpPr>
          <p:spPr>
            <a:xfrm>
              <a:off x="6689678" y="1094096"/>
              <a:ext cx="4312692" cy="4244454"/>
            </a:xfrm>
            <a:prstGeom prst="plaqu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Now, in the received frame from captured image we use detection of face eyes and mouth and apply behavioral measures such as eye closure and yawning to detect drowsiness of the driver.</a:t>
              </a:r>
            </a:p>
            <a:p>
              <a:pPr algn="ctr"/>
              <a:endParaRPr lang="en-IN" dirty="0"/>
            </a:p>
          </p:txBody>
        </p:sp>
        <p:sp>
          <p:nvSpPr>
            <p:cNvPr id="17" name="Flowchart: Connector 16"/>
            <p:cNvSpPr/>
            <p:nvPr/>
          </p:nvSpPr>
          <p:spPr>
            <a:xfrm>
              <a:off x="6212007" y="739255"/>
              <a:ext cx="1214651" cy="1105469"/>
            </a:xfrm>
            <a:prstGeom prst="flowChartConnector">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descr="drowsy-driving.png"/>
            <p:cNvPicPr>
              <a:picLocks noChangeAspect="1"/>
            </p:cNvPicPr>
            <p:nvPr/>
          </p:nvPicPr>
          <p:blipFill>
            <a:blip r:embed="rId4" cstate="print"/>
            <a:stretch>
              <a:fillRect/>
            </a:stretch>
          </p:blipFill>
          <p:spPr>
            <a:xfrm>
              <a:off x="6412838" y="885497"/>
              <a:ext cx="738588" cy="738588"/>
            </a:xfrm>
            <a:prstGeom prst="rect">
              <a:avLst/>
            </a:prstGeom>
          </p:spPr>
        </p:pic>
      </p:gr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6"/>
          <p:cNvSpPr txBox="1"/>
          <p:nvPr/>
        </p:nvSpPr>
        <p:spPr>
          <a:xfrm>
            <a:off x="846138" y="203200"/>
            <a:ext cx="2641600" cy="460375"/>
          </a:xfrm>
          <a:prstGeom prst="rect">
            <a:avLst/>
          </a:prstGeom>
          <a:noFill/>
          <a:ln w="9525">
            <a:noFill/>
          </a:ln>
        </p:spPr>
        <p:txBody>
          <a:bodyPr>
            <a:spAutoFit/>
          </a:bodyPr>
          <a:lstStyle/>
          <a:p>
            <a:pPr lvl="0" eaLnBrk="1" hangingPunct="1"/>
            <a:r>
              <a:rPr lang="en-IN" altLang="zh-CN" sz="2400" b="1" dirty="0" smtClean="0">
                <a:latin typeface="微软雅黑" panose="020B0503020204020204" pitchFamily="34" charset="-122"/>
                <a:ea typeface="微软雅黑" panose="020B0503020204020204" pitchFamily="34" charset="-122"/>
              </a:rPr>
              <a:t>Architecture</a:t>
            </a:r>
            <a:endParaRPr lang="zh-CN" altLang="en-US" sz="2400" b="1" dirty="0">
              <a:latin typeface="微软雅黑" panose="020B0503020204020204" pitchFamily="34" charset="-122"/>
              <a:ea typeface="微软雅黑" panose="020B0503020204020204" pitchFamily="34" charset="-122"/>
            </a:endParaRPr>
          </a:p>
        </p:txBody>
      </p:sp>
      <p:sp>
        <p:nvSpPr>
          <p:cNvPr id="2" name="矩形 1"/>
          <p:cNvSpPr/>
          <p:nvPr/>
        </p:nvSpPr>
        <p:spPr>
          <a:xfrm>
            <a:off x="0" y="6575425"/>
            <a:ext cx="12192000" cy="282575"/>
          </a:xfrm>
          <a:prstGeom prst="rect">
            <a:avLst/>
          </a:prstGeom>
          <a:solidFill>
            <a:srgbClr val="18AA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flipV="1">
            <a:off x="10348913" y="6575425"/>
            <a:ext cx="130175"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矩形 8"/>
          <p:cNvSpPr/>
          <p:nvPr/>
        </p:nvSpPr>
        <p:spPr>
          <a:xfrm flipV="1">
            <a:off x="10580688" y="6575425"/>
            <a:ext cx="87313" cy="28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2" name="Picture 21" descr="car.png"/>
          <p:cNvPicPr>
            <a:picLocks noChangeAspect="1"/>
          </p:cNvPicPr>
          <p:nvPr/>
        </p:nvPicPr>
        <p:blipFill>
          <a:blip r:embed="rId2" cstate="print"/>
          <a:stretch>
            <a:fillRect/>
          </a:stretch>
        </p:blipFill>
        <p:spPr>
          <a:xfrm>
            <a:off x="0" y="0"/>
            <a:ext cx="791570" cy="791570"/>
          </a:xfrm>
          <a:prstGeom prst="rect">
            <a:avLst/>
          </a:prstGeom>
        </p:spPr>
      </p:pic>
      <p:sp>
        <p:nvSpPr>
          <p:cNvPr id="10" name="Flowchart: Manual Input 9"/>
          <p:cNvSpPr/>
          <p:nvPr/>
        </p:nvSpPr>
        <p:spPr>
          <a:xfrm>
            <a:off x="11477767" y="5759355"/>
            <a:ext cx="714233" cy="668741"/>
          </a:xfrm>
          <a:prstGeom prst="flowChartManualInp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t>9</a:t>
            </a:r>
          </a:p>
        </p:txBody>
      </p:sp>
      <p:grpSp>
        <p:nvGrpSpPr>
          <p:cNvPr id="33" name="Group 32"/>
          <p:cNvGrpSpPr/>
          <p:nvPr/>
        </p:nvGrpSpPr>
        <p:grpSpPr>
          <a:xfrm>
            <a:off x="723332" y="1296538"/>
            <a:ext cx="10577014" cy="3944203"/>
            <a:chOff x="723332" y="1282890"/>
            <a:chExt cx="10577014" cy="3944203"/>
          </a:xfrm>
        </p:grpSpPr>
        <p:grpSp>
          <p:nvGrpSpPr>
            <p:cNvPr id="29" name="Group 28"/>
            <p:cNvGrpSpPr/>
            <p:nvPr/>
          </p:nvGrpSpPr>
          <p:grpSpPr>
            <a:xfrm>
              <a:off x="723332" y="1282890"/>
              <a:ext cx="10577014" cy="3944203"/>
              <a:chOff x="723332" y="1282890"/>
              <a:chExt cx="10577014" cy="3944203"/>
            </a:xfrm>
          </p:grpSpPr>
          <p:sp>
            <p:nvSpPr>
              <p:cNvPr id="12" name="TextBox 11"/>
              <p:cNvSpPr txBox="1"/>
              <p:nvPr/>
            </p:nvSpPr>
            <p:spPr>
              <a:xfrm>
                <a:off x="1064525" y="1296537"/>
                <a:ext cx="10235821" cy="677108"/>
              </a:xfrm>
              <a:prstGeom prst="rect">
                <a:avLst/>
              </a:prstGeom>
              <a:noFill/>
            </p:spPr>
            <p:txBody>
              <a:bodyPr wrap="square" rtlCol="0">
                <a:spAutoFit/>
              </a:bodyPr>
              <a:lstStyle/>
              <a:p>
                <a:endParaRPr lang="en-IN" sz="2000" dirty="0" smtClean="0"/>
              </a:p>
              <a:p>
                <a:endParaRPr lang="en-IN" dirty="0"/>
              </a:p>
            </p:txBody>
          </p:sp>
          <p:sp>
            <p:nvSpPr>
              <p:cNvPr id="11" name="Rounded Rectangle 10"/>
              <p:cNvSpPr/>
              <p:nvPr/>
            </p:nvSpPr>
            <p:spPr>
              <a:xfrm>
                <a:off x="723332" y="2852381"/>
                <a:ext cx="1501254" cy="73697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tx1"/>
                    </a:solidFill>
                  </a:rPr>
                  <a:t>User</a:t>
                </a:r>
                <a:endParaRPr lang="en-IN" sz="2000" b="1" dirty="0">
                  <a:solidFill>
                    <a:schemeClr val="tx1"/>
                  </a:solidFill>
                </a:endParaRPr>
              </a:p>
            </p:txBody>
          </p:sp>
          <p:sp>
            <p:nvSpPr>
              <p:cNvPr id="13" name="Rounded Rectangle 12"/>
              <p:cNvSpPr/>
              <p:nvPr/>
            </p:nvSpPr>
            <p:spPr>
              <a:xfrm>
                <a:off x="2608997" y="2827361"/>
                <a:ext cx="1501254" cy="73697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tx1"/>
                    </a:solidFill>
                  </a:rPr>
                  <a:t>Webcam</a:t>
                </a:r>
                <a:endParaRPr lang="en-IN" sz="2000" b="1" dirty="0">
                  <a:solidFill>
                    <a:schemeClr val="tx1"/>
                  </a:solidFill>
                </a:endParaRPr>
              </a:p>
            </p:txBody>
          </p:sp>
          <p:sp>
            <p:nvSpPr>
              <p:cNvPr id="14" name="Rectangle 13"/>
              <p:cNvSpPr/>
              <p:nvPr/>
            </p:nvSpPr>
            <p:spPr>
              <a:xfrm>
                <a:off x="4503761" y="1282890"/>
                <a:ext cx="6769290" cy="3944203"/>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ounded Rectangle 15"/>
              <p:cNvSpPr/>
              <p:nvPr/>
            </p:nvSpPr>
            <p:spPr>
              <a:xfrm>
                <a:off x="4885899" y="1665027"/>
                <a:ext cx="900752" cy="313898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tx1"/>
                    </a:solidFill>
                  </a:rPr>
                  <a:t>F</a:t>
                </a:r>
              </a:p>
              <a:p>
                <a:pPr algn="ctr"/>
                <a:r>
                  <a:rPr lang="en-IN" sz="2000" b="1" dirty="0" smtClean="0">
                    <a:solidFill>
                      <a:schemeClr val="tx1"/>
                    </a:solidFill>
                  </a:rPr>
                  <a:t>R</a:t>
                </a:r>
              </a:p>
              <a:p>
                <a:pPr algn="ctr"/>
                <a:r>
                  <a:rPr lang="en-IN" sz="2000" b="1" dirty="0" smtClean="0">
                    <a:solidFill>
                      <a:schemeClr val="tx1"/>
                    </a:solidFill>
                  </a:rPr>
                  <a:t>A</a:t>
                </a:r>
              </a:p>
              <a:p>
                <a:pPr algn="ctr"/>
                <a:r>
                  <a:rPr lang="en-IN" sz="2000" b="1" dirty="0" smtClean="0">
                    <a:solidFill>
                      <a:schemeClr val="tx1"/>
                    </a:solidFill>
                  </a:rPr>
                  <a:t>M</a:t>
                </a:r>
              </a:p>
              <a:p>
                <a:pPr algn="ctr"/>
                <a:r>
                  <a:rPr lang="en-IN" sz="2000" b="1" dirty="0" smtClean="0">
                    <a:solidFill>
                      <a:schemeClr val="tx1"/>
                    </a:solidFill>
                  </a:rPr>
                  <a:t>E</a:t>
                </a:r>
                <a:endParaRPr lang="en-IN" sz="2000" b="1" dirty="0">
                  <a:solidFill>
                    <a:schemeClr val="tx1"/>
                  </a:solidFill>
                </a:endParaRPr>
              </a:p>
            </p:txBody>
          </p:sp>
          <p:sp>
            <p:nvSpPr>
              <p:cNvPr id="17" name="Rounded Rectangle 16"/>
              <p:cNvSpPr/>
              <p:nvPr/>
            </p:nvSpPr>
            <p:spPr>
              <a:xfrm>
                <a:off x="6209731" y="2593075"/>
                <a:ext cx="1828800" cy="125559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sz="2000" b="1" dirty="0" smtClean="0">
                    <a:solidFill>
                      <a:schemeClr val="tx1"/>
                    </a:solidFill>
                  </a:rPr>
                  <a:t>Segmentation of Face</a:t>
                </a:r>
                <a:endParaRPr lang="en-IN" sz="2000" b="1" dirty="0">
                  <a:solidFill>
                    <a:schemeClr val="tx1"/>
                  </a:solidFill>
                </a:endParaRPr>
              </a:p>
            </p:txBody>
          </p:sp>
          <p:sp>
            <p:nvSpPr>
              <p:cNvPr id="18" name="Rounded Rectangle 17"/>
              <p:cNvSpPr/>
              <p:nvPr/>
            </p:nvSpPr>
            <p:spPr>
              <a:xfrm>
                <a:off x="8434316" y="1596788"/>
                <a:ext cx="1337481" cy="116006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tx1"/>
                    </a:solidFill>
                  </a:rPr>
                  <a:t>Eye Condition</a:t>
                </a:r>
                <a:endParaRPr lang="en-IN" sz="2000" b="1" dirty="0">
                  <a:solidFill>
                    <a:schemeClr val="tx1"/>
                  </a:solidFill>
                </a:endParaRPr>
              </a:p>
            </p:txBody>
          </p:sp>
          <p:sp>
            <p:nvSpPr>
              <p:cNvPr id="19" name="Rounded Rectangle 18"/>
              <p:cNvSpPr/>
              <p:nvPr/>
            </p:nvSpPr>
            <p:spPr>
              <a:xfrm>
                <a:off x="8450238" y="3618932"/>
                <a:ext cx="1337481" cy="116006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tx1"/>
                    </a:solidFill>
                  </a:rPr>
                  <a:t>Yawning </a:t>
                </a:r>
              </a:p>
              <a:p>
                <a:pPr algn="ctr"/>
                <a:r>
                  <a:rPr lang="en-IN" sz="2000" b="1" dirty="0" smtClean="0">
                    <a:solidFill>
                      <a:schemeClr val="tx1"/>
                    </a:solidFill>
                  </a:rPr>
                  <a:t>Detection</a:t>
                </a:r>
                <a:endParaRPr lang="en-IN" sz="2000" b="1" dirty="0">
                  <a:solidFill>
                    <a:schemeClr val="tx1"/>
                  </a:solidFill>
                </a:endParaRPr>
              </a:p>
            </p:txBody>
          </p:sp>
          <p:sp>
            <p:nvSpPr>
              <p:cNvPr id="20" name="Rounded Rectangle 19"/>
              <p:cNvSpPr/>
              <p:nvPr/>
            </p:nvSpPr>
            <p:spPr>
              <a:xfrm>
                <a:off x="10197153" y="2049438"/>
                <a:ext cx="789295" cy="231784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smtClean="0">
                    <a:solidFill>
                      <a:schemeClr val="tx1"/>
                    </a:solidFill>
                  </a:rPr>
                  <a:t>A</a:t>
                </a:r>
              </a:p>
              <a:p>
                <a:pPr algn="ctr"/>
                <a:r>
                  <a:rPr lang="en-IN" sz="2000" b="1" dirty="0" smtClean="0">
                    <a:solidFill>
                      <a:schemeClr val="tx1"/>
                    </a:solidFill>
                  </a:rPr>
                  <a:t>L</a:t>
                </a:r>
              </a:p>
              <a:p>
                <a:pPr algn="ctr"/>
                <a:r>
                  <a:rPr lang="en-IN" sz="2000" b="1" dirty="0" smtClean="0">
                    <a:solidFill>
                      <a:schemeClr val="tx1"/>
                    </a:solidFill>
                  </a:rPr>
                  <a:t>A</a:t>
                </a:r>
              </a:p>
              <a:p>
                <a:pPr algn="ctr"/>
                <a:r>
                  <a:rPr lang="en-IN" sz="2000" b="1" dirty="0" smtClean="0">
                    <a:solidFill>
                      <a:schemeClr val="tx1"/>
                    </a:solidFill>
                  </a:rPr>
                  <a:t>R</a:t>
                </a:r>
              </a:p>
              <a:p>
                <a:pPr algn="ctr"/>
                <a:r>
                  <a:rPr lang="en-IN" sz="2000" b="1" dirty="0" smtClean="0">
                    <a:solidFill>
                      <a:schemeClr val="tx1"/>
                    </a:solidFill>
                  </a:rPr>
                  <a:t>M</a:t>
                </a:r>
                <a:endParaRPr lang="en-IN" sz="2000" b="1" dirty="0">
                  <a:solidFill>
                    <a:schemeClr val="tx1"/>
                  </a:solidFill>
                </a:endParaRPr>
              </a:p>
            </p:txBody>
          </p:sp>
          <p:sp>
            <p:nvSpPr>
              <p:cNvPr id="21" name="Right Arrow 20"/>
              <p:cNvSpPr/>
              <p:nvPr/>
            </p:nvSpPr>
            <p:spPr>
              <a:xfrm>
                <a:off x="2238233" y="3070747"/>
                <a:ext cx="477672" cy="25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ight Arrow 22"/>
              <p:cNvSpPr/>
              <p:nvPr/>
            </p:nvSpPr>
            <p:spPr>
              <a:xfrm rot="20560198">
                <a:off x="7740555" y="2442950"/>
                <a:ext cx="775648" cy="302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ight Arrow 23"/>
              <p:cNvSpPr/>
              <p:nvPr/>
            </p:nvSpPr>
            <p:spPr>
              <a:xfrm>
                <a:off x="5804848" y="3102592"/>
                <a:ext cx="477672" cy="25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ight Arrow 24"/>
              <p:cNvSpPr/>
              <p:nvPr/>
            </p:nvSpPr>
            <p:spPr>
              <a:xfrm>
                <a:off x="4121624" y="3084394"/>
                <a:ext cx="825690" cy="238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ight Arrow 25"/>
              <p:cNvSpPr/>
              <p:nvPr/>
            </p:nvSpPr>
            <p:spPr>
              <a:xfrm rot="1249535">
                <a:off x="7756478" y="3700818"/>
                <a:ext cx="775648" cy="302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ight Arrow 26"/>
              <p:cNvSpPr/>
              <p:nvPr/>
            </p:nvSpPr>
            <p:spPr>
              <a:xfrm rot="1249535">
                <a:off x="9573905" y="2665862"/>
                <a:ext cx="775648" cy="302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ight Arrow 27"/>
              <p:cNvSpPr/>
              <p:nvPr/>
            </p:nvSpPr>
            <p:spPr>
              <a:xfrm rot="20560198">
                <a:off x="9544334" y="3646228"/>
                <a:ext cx="775648" cy="302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31" name="Elbow Connector 30"/>
            <p:cNvCxnSpPr>
              <a:stCxn id="20" idx="2"/>
              <a:endCxn id="11" idx="2"/>
            </p:cNvCxnSpPr>
            <p:nvPr/>
          </p:nvCxnSpPr>
          <p:spPr>
            <a:xfrm rot="5400000" flipH="1">
              <a:off x="5643918" y="-580599"/>
              <a:ext cx="777923" cy="9117842"/>
            </a:xfrm>
            <a:prstGeom prst="bentConnector3">
              <a:avLst>
                <a:gd name="adj1" fmla="val -197807"/>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4490114" y="5991368"/>
            <a:ext cx="4874861" cy="369332"/>
          </a:xfrm>
          <a:prstGeom prst="rect">
            <a:avLst/>
          </a:prstGeom>
          <a:noFill/>
        </p:spPr>
        <p:txBody>
          <a:bodyPr wrap="none" rtlCol="0">
            <a:spAutoFit/>
          </a:bodyPr>
          <a:lstStyle/>
          <a:p>
            <a:r>
              <a:rPr lang="en-IN" dirty="0" smtClean="0"/>
              <a:t>Fig1. Architecture of Drowsiness Detection system</a:t>
            </a:r>
            <a:endParaRPr lang="en-IN" dirty="0"/>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Theme">
  <a:themeElements>
    <a:clrScheme name="Colored New 3">
      <a:dk1>
        <a:srgbClr val="000000"/>
      </a:dk1>
      <a:lt1>
        <a:srgbClr val="FFFFFF"/>
      </a:lt1>
      <a:dk2>
        <a:srgbClr val="5C5C5C"/>
      </a:dk2>
      <a:lt2>
        <a:srgbClr val="FFFFFF"/>
      </a:lt2>
      <a:accent1>
        <a:srgbClr val="404040"/>
      </a:accent1>
      <a:accent2>
        <a:srgbClr val="45B0DC"/>
      </a:accent2>
      <a:accent3>
        <a:srgbClr val="18AA9D"/>
      </a:accent3>
      <a:accent4>
        <a:srgbClr val="F8DD8C"/>
      </a:accent4>
      <a:accent5>
        <a:srgbClr val="F68E2F"/>
      </a:accent5>
      <a:accent6>
        <a:srgbClr val="C62127"/>
      </a:accent6>
      <a:hlink>
        <a:srgbClr val="0066FF"/>
      </a:hlink>
      <a:folHlink>
        <a:srgbClr val="66669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1136</TotalTime>
  <Words>472</Words>
  <Application>Microsoft Office PowerPoint</Application>
  <PresentationFormat>Custom</PresentationFormat>
  <Paragraphs>201</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topppt.cn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HP</cp:lastModifiedBy>
  <cp:revision>197</cp:revision>
  <dcterms:created xsi:type="dcterms:W3CDTF">2015-06-16T10:21:00Z</dcterms:created>
  <dcterms:modified xsi:type="dcterms:W3CDTF">2021-05-22T06:35:15Z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